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F7724-CA12-4BE5-84D3-B74D721C62B5}" type="datetimeFigureOut">
              <a:rPr lang="es-MX" smtClean="0"/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518C-7DB7-47F5-B243-BE5994E0A6D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Verificación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*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dato empírico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MX" dirty="0" smtClean="0"/>
              <a:t>Puede observarse a través de los sentidos: </a:t>
            </a:r>
            <a:r>
              <a:rPr lang="es-MX" dirty="0" err="1" smtClean="0"/>
              <a:t>oido</a:t>
            </a:r>
            <a:r>
              <a:rPr lang="es-MX" dirty="0" smtClean="0"/>
              <a:t>, ojos, tacto, olfato</a:t>
            </a:r>
          </a:p>
          <a:p>
            <a:pPr>
              <a:buNone/>
            </a:pPr>
            <a:r>
              <a:rPr lang="es-MX" dirty="0" smtClean="0"/>
              <a:t>Dato cuantitativo y cualitativo</a:t>
            </a:r>
          </a:p>
          <a:p>
            <a:pPr>
              <a:buNone/>
            </a:pPr>
            <a:r>
              <a:rPr lang="es-MX" dirty="0" smtClean="0"/>
              <a:t>Muestras representativas del Universo y estudios de caso (leyes de Newton)</a:t>
            </a:r>
          </a:p>
          <a:p>
            <a:pPr>
              <a:buNone/>
            </a:pPr>
            <a:r>
              <a:rPr lang="es-MX" dirty="0" smtClean="0"/>
              <a:t>Las investigaciones en sociología no permiten conocer los valores de las variables, solamente su cambio</a:t>
            </a:r>
          </a:p>
          <a:p>
            <a:pPr>
              <a:buNone/>
            </a:pPr>
            <a:r>
              <a:rPr lang="es-MX" dirty="0" smtClean="0"/>
              <a:t>No basta probar con datos una hipótesis sino su justificación con la Teoría.</a:t>
            </a:r>
          </a:p>
          <a:p>
            <a:pPr>
              <a:buNone/>
            </a:pPr>
            <a:r>
              <a:rPr lang="es-MX" dirty="0" smtClean="0"/>
              <a:t>Validez el indicador corresponde al concepto</a:t>
            </a:r>
          </a:p>
          <a:p>
            <a:pPr>
              <a:buNone/>
            </a:pPr>
            <a:r>
              <a:rPr lang="es-MX" dirty="0" smtClean="0"/>
              <a:t>Fuentes de datos: estadística y trabajo de campo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83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La Verificación</vt:lpstr>
      <vt:lpstr>El dato empírico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Verificación</dc:title>
  <dc:creator>UAMI</dc:creator>
  <cp:lastModifiedBy>UAMI</cp:lastModifiedBy>
  <cp:revision>1</cp:revision>
  <dcterms:created xsi:type="dcterms:W3CDTF">2014-06-28T00:13:03Z</dcterms:created>
  <dcterms:modified xsi:type="dcterms:W3CDTF">2014-06-28T00:20:52Z</dcterms:modified>
</cp:coreProperties>
</file>