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EE99-AC2E-41D5-90A4-EF086E2FE957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456C-9D30-4D8A-844D-7AF2C4BE33F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Operacionalización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Indicadores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paso de los conceptos a los indicadores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conceptos (solidaridad, consenso, identidad, cultura política, urbanización) no son directamente observables</a:t>
            </a:r>
          </a:p>
          <a:p>
            <a:r>
              <a:rPr lang="es-MX" dirty="0" smtClean="0"/>
              <a:t>Para proceder a verificar las Hipótesis que están formadas por conceptos hay que proceder a </a:t>
            </a:r>
            <a:r>
              <a:rPr lang="es-MX" dirty="0" err="1" smtClean="0"/>
              <a:t>Operacionalizarlas</a:t>
            </a:r>
            <a:r>
              <a:rPr lang="es-MX" dirty="0" smtClean="0"/>
              <a:t>, que significa transformar cada concepto de la Hipótesis en sus indicadores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paso de los conceptos  los indicadores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Método de </a:t>
            </a:r>
            <a:r>
              <a:rPr lang="es-MX" dirty="0" err="1" smtClean="0"/>
              <a:t>Lazarfeld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1). Descomponer  cada concepto en dimensiones, que son partes o aspectos del concepto</a:t>
            </a:r>
          </a:p>
          <a:p>
            <a:pPr>
              <a:buNone/>
            </a:pPr>
            <a:r>
              <a:rPr lang="es-MX" dirty="0" smtClean="0"/>
              <a:t>Desarrollo económico: ingreso, urbanización, industrialización, alfabetización</a:t>
            </a:r>
          </a:p>
          <a:p>
            <a:pPr>
              <a:buNone/>
            </a:pPr>
            <a:r>
              <a:rPr lang="es-MX" dirty="0" smtClean="0"/>
              <a:t>2). Asignar a cada dimensión indicadores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Concepto Nivel socioeconómico</a:t>
            </a:r>
          </a:p>
          <a:p>
            <a:pPr>
              <a:buNone/>
            </a:pPr>
            <a:r>
              <a:rPr lang="es-MX" dirty="0" smtClean="0"/>
              <a:t>Dimensiones: educación, ocupación, ingreso</a:t>
            </a:r>
          </a:p>
          <a:p>
            <a:pPr>
              <a:buNone/>
            </a:pPr>
            <a:r>
              <a:rPr lang="es-MX" dirty="0" smtClean="0"/>
              <a:t>Indicadores:</a:t>
            </a:r>
          </a:p>
          <a:p>
            <a:pPr>
              <a:buNone/>
            </a:pPr>
            <a:r>
              <a:rPr lang="es-MX" dirty="0" smtClean="0"/>
              <a:t>1). Educación: primaria, secundaria, media superior, superior</a:t>
            </a:r>
          </a:p>
          <a:p>
            <a:pPr>
              <a:buNone/>
            </a:pPr>
            <a:r>
              <a:rPr lang="es-MX" dirty="0" smtClean="0"/>
              <a:t>2). Ocupación: obrero, empleado, por cuenta propia, capitalista</a:t>
            </a:r>
          </a:p>
          <a:p>
            <a:pPr>
              <a:buNone/>
            </a:pPr>
            <a:r>
              <a:rPr lang="es-MX" dirty="0" smtClean="0"/>
              <a:t>3). Ingreso: $/mes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143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Operacionalización</vt:lpstr>
      <vt:lpstr>El paso de los conceptos a los indicadores</vt:lpstr>
      <vt:lpstr>El paso de los conceptos  los indicadores</vt:lpstr>
      <vt:lpstr>Ejemplo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Operacionalización</dc:title>
  <dc:creator>UAMI</dc:creator>
  <cp:lastModifiedBy>UAMI</cp:lastModifiedBy>
  <cp:revision>1</cp:revision>
  <dcterms:created xsi:type="dcterms:W3CDTF">2014-06-28T00:03:34Z</dcterms:created>
  <dcterms:modified xsi:type="dcterms:W3CDTF">2014-06-28T00:12:56Z</dcterms:modified>
</cp:coreProperties>
</file>