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619F7-E472-496A-A581-010B86C153FE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0598-F958-48F7-B6EA-BC85A13A01D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619F7-E472-496A-A581-010B86C153FE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0598-F958-48F7-B6EA-BC85A13A01D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619F7-E472-496A-A581-010B86C153FE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0598-F958-48F7-B6EA-BC85A13A01D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619F7-E472-496A-A581-010B86C153FE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0598-F958-48F7-B6EA-BC85A13A01D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619F7-E472-496A-A581-010B86C153FE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0598-F958-48F7-B6EA-BC85A13A01D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619F7-E472-496A-A581-010B86C153FE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0598-F958-48F7-B6EA-BC85A13A01D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619F7-E472-496A-A581-010B86C153FE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0598-F958-48F7-B6EA-BC85A13A01D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619F7-E472-496A-A581-010B86C153FE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0598-F958-48F7-B6EA-BC85A13A01D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619F7-E472-496A-A581-010B86C153FE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0598-F958-48F7-B6EA-BC85A13A01D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619F7-E472-496A-A581-010B86C153FE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0598-F958-48F7-B6EA-BC85A13A01D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619F7-E472-496A-A581-010B86C153FE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0598-F958-48F7-B6EA-BC85A13A01D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619F7-E472-496A-A581-010B86C153FE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50598-F958-48F7-B6EA-BC85A13A01DA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La Teoría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*</a:t>
            </a:r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Definición de Teoría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MX" dirty="0" smtClean="0"/>
              <a:t>Teoría es un sistema hipotético deductivo formado por proposiciones o hipótesis de la forma    Si A-----B</a:t>
            </a:r>
          </a:p>
          <a:p>
            <a:r>
              <a:rPr lang="es-MX" dirty="0" smtClean="0"/>
              <a:t>Ejemplo de </a:t>
            </a:r>
            <a:r>
              <a:rPr lang="es-MX" dirty="0" err="1" smtClean="0"/>
              <a:t>Durkheim</a:t>
            </a:r>
            <a:endParaRPr lang="es-MX" dirty="0" smtClean="0"/>
          </a:p>
          <a:p>
            <a:pPr>
              <a:buNone/>
            </a:pPr>
            <a:r>
              <a:rPr lang="es-MX" dirty="0" smtClean="0"/>
              <a:t>Proposiciones (relación entre dos o más conceptos)</a:t>
            </a:r>
          </a:p>
          <a:p>
            <a:pPr>
              <a:buNone/>
            </a:pPr>
            <a:r>
              <a:rPr lang="es-MX" dirty="0" smtClean="0"/>
              <a:t>1). A &gt; división del trabajo -</a:t>
            </a:r>
            <a:r>
              <a:rPr lang="es-MX" dirty="0" smtClean="0">
                <a:sym typeface="Wingdings" pitchFamily="2" charset="2"/>
              </a:rPr>
              <a:t>solidaridad</a:t>
            </a:r>
          </a:p>
          <a:p>
            <a:pPr>
              <a:buNone/>
            </a:pPr>
            <a:r>
              <a:rPr lang="es-MX" dirty="0" smtClean="0">
                <a:sym typeface="Wingdings" pitchFamily="2" charset="2"/>
              </a:rPr>
              <a:t>2). A &gt; solidaridad --consenso</a:t>
            </a:r>
          </a:p>
          <a:p>
            <a:pPr>
              <a:buNone/>
            </a:pPr>
            <a:r>
              <a:rPr lang="es-MX" dirty="0" smtClean="0">
                <a:sym typeface="Wingdings" pitchFamily="2" charset="2"/>
              </a:rPr>
              <a:t>Por lo tanto a &gt;división del trabajo- </a:t>
            </a:r>
            <a:r>
              <a:rPr lang="es-MX" dirty="0" err="1" smtClean="0">
                <a:sym typeface="Wingdings" pitchFamily="2" charset="2"/>
              </a:rPr>
              <a:t>conseso</a:t>
            </a:r>
            <a:endParaRPr lang="es-MX" dirty="0" smtClean="0"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Concepto y Variable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El Concepto no es directamente observable</a:t>
            </a:r>
          </a:p>
          <a:p>
            <a:endParaRPr lang="es-MX" dirty="0"/>
          </a:p>
          <a:p>
            <a:r>
              <a:rPr lang="es-MX" dirty="0" smtClean="0"/>
              <a:t>La </a:t>
            </a:r>
            <a:r>
              <a:rPr lang="es-MX" dirty="0" err="1" smtClean="0"/>
              <a:t>Etica</a:t>
            </a:r>
            <a:r>
              <a:rPr lang="es-MX" dirty="0" smtClean="0"/>
              <a:t> Protestante -----Espíritu capitalista</a:t>
            </a:r>
          </a:p>
          <a:p>
            <a:pPr>
              <a:buNone/>
            </a:pPr>
            <a:r>
              <a:rPr lang="es-MX" dirty="0" smtClean="0"/>
              <a:t>             (causa)                          (efecto)</a:t>
            </a:r>
          </a:p>
          <a:p>
            <a:pPr>
              <a:buNone/>
            </a:pPr>
            <a:r>
              <a:rPr lang="es-MX" dirty="0" smtClean="0"/>
              <a:t>La dirección de la relación causal</a:t>
            </a:r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Un Marco Teórico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dirty="0" smtClean="0"/>
              <a:t>Es el ordenamiento de proposiciones </a:t>
            </a:r>
          </a:p>
          <a:p>
            <a:r>
              <a:rPr lang="es-MX" dirty="0" smtClean="0"/>
              <a:t>Ejemplo de Brígida:</a:t>
            </a:r>
          </a:p>
          <a:p>
            <a:r>
              <a:rPr lang="es-MX" dirty="0" smtClean="0"/>
              <a:t>1). En los 50 en México hay transformación del sistema productivo nacional hacia la industrialización , como resultado de la política de sustitución de importaciones</a:t>
            </a:r>
          </a:p>
          <a:p>
            <a:r>
              <a:rPr lang="es-MX" dirty="0" smtClean="0"/>
              <a:t>2). Las industrias de bienes intermedios yd e capital se vuelven demandantes importantes de mano de obra, así como los servicios al productor</a:t>
            </a:r>
          </a:p>
          <a:p>
            <a:r>
              <a:rPr lang="es-MX" dirty="0" smtClean="0"/>
              <a:t>3). Esos cambios  se dieron a la vez con la migración</a:t>
            </a:r>
            <a:endParaRPr lang="es-MX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167</Words>
  <Application>Microsoft Office PowerPoint</Application>
  <PresentationFormat>Presentación en pantalla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La Teoría</vt:lpstr>
      <vt:lpstr>Definición de Teoría</vt:lpstr>
      <vt:lpstr>Concepto y Variable</vt:lpstr>
      <vt:lpstr>Un Marco Teórico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Teoría</dc:title>
  <dc:creator>UAMI</dc:creator>
  <cp:lastModifiedBy>UAMI</cp:lastModifiedBy>
  <cp:revision>2</cp:revision>
  <dcterms:created xsi:type="dcterms:W3CDTF">2014-06-27T23:47:50Z</dcterms:created>
  <dcterms:modified xsi:type="dcterms:W3CDTF">2014-06-28T00:03:29Z</dcterms:modified>
</cp:coreProperties>
</file>