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D6C5E-8554-4263-8941-A80B89CF7DBB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D3E91-4F7B-4643-B66F-4E2363582E5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Hipótesis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*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Una Hipótesis es una proposición (una frase) que constituye la explicación tentativa de porqué se produce un fenómeno</a:t>
            </a:r>
          </a:p>
          <a:p>
            <a:r>
              <a:rPr lang="es-MX" dirty="0" smtClean="0"/>
              <a:t>Es de la forma   Si A----B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Brígida García, et al, Migraciones Internas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Problema: cual es el impacto de la migración a la ciudad de México sobre la estructura de las ocupaciones</a:t>
            </a:r>
          </a:p>
          <a:p>
            <a:r>
              <a:rPr lang="es-MX" dirty="0" smtClean="0"/>
              <a:t>Marco Teórico (debate): las migraciones proletarizan a los migrantes (marxismo)  vs. Se integran a servicios precarios, porque es mayor la cantidad de migrantes y porque la industria requiere calificaciones que los migrantes no tienen</a:t>
            </a:r>
          </a:p>
          <a:p>
            <a:r>
              <a:rPr lang="es-MX" dirty="0" smtClean="0"/>
              <a:t>Nota: de </a:t>
            </a:r>
            <a:r>
              <a:rPr lang="es-MX" dirty="0" err="1" smtClean="0"/>
              <a:t>Oliveira</a:t>
            </a:r>
            <a:r>
              <a:rPr lang="es-MX" dirty="0" smtClean="0"/>
              <a:t> había demostrado la primera hipótesis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Continuación del </a:t>
            </a:r>
            <a:r>
              <a:rPr lang="es-MX" dirty="0" err="1" smtClean="0"/>
              <a:t>deabte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Posición 1: la mano de obra migrante ocupada en la industria se desplaza dentro de la propia industria con mayor nivel de calificación (</a:t>
            </a:r>
            <a:r>
              <a:rPr lang="es-MX" dirty="0" err="1" smtClean="0"/>
              <a:t>Gonzalez</a:t>
            </a:r>
            <a:r>
              <a:rPr lang="es-MX" dirty="0" smtClean="0"/>
              <a:t> </a:t>
            </a:r>
            <a:r>
              <a:rPr lang="es-MX" dirty="0"/>
              <a:t>C</a:t>
            </a:r>
            <a:r>
              <a:rPr lang="es-MX" dirty="0" smtClean="0"/>
              <a:t>asanova)</a:t>
            </a:r>
          </a:p>
          <a:p>
            <a:r>
              <a:rPr lang="es-MX" dirty="0" smtClean="0"/>
              <a:t>Posición 2: los migrantes se </a:t>
            </a:r>
            <a:r>
              <a:rPr lang="es-MX" dirty="0" err="1" smtClean="0"/>
              <a:t>incertan</a:t>
            </a:r>
            <a:r>
              <a:rPr lang="es-MX" dirty="0" smtClean="0"/>
              <a:t> en la industria y luego pasan a los servicios (</a:t>
            </a:r>
            <a:r>
              <a:rPr lang="es-MX" dirty="0" err="1" smtClean="0"/>
              <a:t>Faletto</a:t>
            </a:r>
            <a:r>
              <a:rPr lang="es-MX" dirty="0" smtClean="0"/>
              <a:t>)</a:t>
            </a:r>
          </a:p>
          <a:p>
            <a:r>
              <a:rPr lang="es-MX" dirty="0" smtClean="0"/>
              <a:t>Posición 3: los migrantes llegan a servicios precarios y permanecen en estos (</a:t>
            </a:r>
            <a:r>
              <a:rPr lang="es-MX" dirty="0" err="1" smtClean="0"/>
              <a:t>Previch</a:t>
            </a:r>
            <a:r>
              <a:rPr lang="es-MX" dirty="0" smtClean="0"/>
              <a:t>)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Hipótesis de Brígida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H1: La transferencia de mano de obra a las ciudades no se vincula continuamente con la formación del proletariado industrial</a:t>
            </a:r>
          </a:p>
          <a:p>
            <a:r>
              <a:rPr lang="es-MX" dirty="0" smtClean="0"/>
              <a:t>H2: Los que pasan al autoempleo no se mantienen allí</a:t>
            </a:r>
          </a:p>
          <a:p>
            <a:r>
              <a:rPr lang="es-MX" dirty="0" smtClean="0"/>
              <a:t>H3: los servicios no son homogéneos y no necesariamente obstaculizan el ascenso ocupacional y salarial</a:t>
            </a:r>
          </a:p>
          <a:p>
            <a:r>
              <a:rPr lang="es-MX" dirty="0" smtClean="0"/>
              <a:t>H4: La inestabilidad en el empleo no es síntoma de subempleo</a:t>
            </a:r>
          </a:p>
          <a:p>
            <a:r>
              <a:rPr lang="es-MX" dirty="0" smtClean="0"/>
              <a:t>H5: Los grupos populares urbanos no son de origen social homogéneo. Los que provienen de la agricultura tienen más dificultades para pasara a empleos calificados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Las Hipótesis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son meras suposiciones, se apoyan en teorías o en información empírica</a:t>
            </a:r>
          </a:p>
          <a:p>
            <a:r>
              <a:rPr lang="es-MX" dirty="0" smtClean="0"/>
              <a:t>El origen de las Hipótesis: por analogía (organicismo); inductivas; deductivas; intuitivas; construcciones elaboradas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299</Words>
  <Application>Microsoft Office PowerPoint</Application>
  <PresentationFormat>Presentación en pantalla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La Hipótesis</vt:lpstr>
      <vt:lpstr>Definiciones</vt:lpstr>
      <vt:lpstr>Brígida García, et al, Migraciones Internas</vt:lpstr>
      <vt:lpstr>Continuación del deabte</vt:lpstr>
      <vt:lpstr>Hipótesis de Brígida</vt:lpstr>
      <vt:lpstr>Las Hipótesis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Hipótesis</dc:title>
  <dc:creator>UAMI</dc:creator>
  <cp:lastModifiedBy>UAMI</cp:lastModifiedBy>
  <cp:revision>5</cp:revision>
  <dcterms:created xsi:type="dcterms:W3CDTF">2014-06-27T23:07:12Z</dcterms:created>
  <dcterms:modified xsi:type="dcterms:W3CDTF">2014-06-27T23:47:43Z</dcterms:modified>
</cp:coreProperties>
</file>