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103" d="100"/>
          <a:sy n="103" d="100"/>
        </p:scale>
        <p:origin x="-2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-17463" y="-20638"/>
            <a:ext cx="9159876" cy="6878638"/>
            <a:chOff x="-11" y="-13"/>
            <a:chExt cx="5770" cy="4333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hidden">
            <a:xfrm>
              <a:off x="1008" y="0"/>
              <a:ext cx="4751" cy="431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path path="rect">
                <a:fillToRect l="100000" t="10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912" cy="39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7" name="Freeform 4"/>
            <p:cNvSpPr>
              <a:spLocks/>
            </p:cNvSpPr>
            <p:nvPr/>
          </p:nvSpPr>
          <p:spPr bwMode="grayWhite">
            <a:xfrm>
              <a:off x="77" y="83"/>
              <a:ext cx="447" cy="520"/>
            </a:xfrm>
            <a:custGeom>
              <a:avLst/>
              <a:gdLst/>
              <a:ahLst/>
              <a:cxnLst>
                <a:cxn ang="0">
                  <a:pos x="254" y="495"/>
                </a:cxn>
                <a:cxn ang="0">
                  <a:pos x="245" y="454"/>
                </a:cxn>
                <a:cxn ang="0">
                  <a:pos x="230" y="417"/>
                </a:cxn>
                <a:cxn ang="0">
                  <a:pos x="193" y="402"/>
                </a:cxn>
                <a:cxn ang="0">
                  <a:pos x="150" y="412"/>
                </a:cxn>
                <a:cxn ang="0">
                  <a:pos x="112" y="417"/>
                </a:cxn>
                <a:cxn ang="0">
                  <a:pos x="93" y="399"/>
                </a:cxn>
                <a:cxn ang="0">
                  <a:pos x="81" y="370"/>
                </a:cxn>
                <a:cxn ang="0">
                  <a:pos x="75" y="339"/>
                </a:cxn>
                <a:cxn ang="0">
                  <a:pos x="76" y="309"/>
                </a:cxn>
                <a:cxn ang="0">
                  <a:pos x="106" y="300"/>
                </a:cxn>
                <a:cxn ang="0">
                  <a:pos x="146" y="307"/>
                </a:cxn>
                <a:cxn ang="0">
                  <a:pos x="175" y="294"/>
                </a:cxn>
                <a:cxn ang="0">
                  <a:pos x="186" y="273"/>
                </a:cxn>
                <a:cxn ang="0">
                  <a:pos x="189" y="246"/>
                </a:cxn>
                <a:cxn ang="0">
                  <a:pos x="188" y="219"/>
                </a:cxn>
                <a:cxn ang="0">
                  <a:pos x="178" y="191"/>
                </a:cxn>
                <a:cxn ang="0">
                  <a:pos x="153" y="171"/>
                </a:cxn>
                <a:cxn ang="0">
                  <a:pos x="123" y="172"/>
                </a:cxn>
                <a:cxn ang="0">
                  <a:pos x="93" y="185"/>
                </a:cxn>
                <a:cxn ang="0">
                  <a:pos x="64" y="194"/>
                </a:cxn>
                <a:cxn ang="0">
                  <a:pos x="34" y="185"/>
                </a:cxn>
                <a:cxn ang="0">
                  <a:pos x="19" y="166"/>
                </a:cxn>
                <a:cxn ang="0">
                  <a:pos x="9" y="146"/>
                </a:cxn>
                <a:cxn ang="0">
                  <a:pos x="2" y="122"/>
                </a:cxn>
                <a:cxn ang="0">
                  <a:pos x="0" y="98"/>
                </a:cxn>
                <a:cxn ang="0">
                  <a:pos x="387" y="12"/>
                </a:cxn>
                <a:cxn ang="0">
                  <a:pos x="399" y="41"/>
                </a:cxn>
                <a:cxn ang="0">
                  <a:pos x="406" y="74"/>
                </a:cxn>
                <a:cxn ang="0">
                  <a:pos x="411" y="107"/>
                </a:cxn>
                <a:cxn ang="0">
                  <a:pos x="396" y="141"/>
                </a:cxn>
                <a:cxn ang="0">
                  <a:pos x="375" y="144"/>
                </a:cxn>
                <a:cxn ang="0">
                  <a:pos x="354" y="141"/>
                </a:cxn>
                <a:cxn ang="0">
                  <a:pos x="332" y="137"/>
                </a:cxn>
                <a:cxn ang="0">
                  <a:pos x="307" y="141"/>
                </a:cxn>
                <a:cxn ang="0">
                  <a:pos x="286" y="166"/>
                </a:cxn>
                <a:cxn ang="0">
                  <a:pos x="285" y="199"/>
                </a:cxn>
                <a:cxn ang="0">
                  <a:pos x="289" y="222"/>
                </a:cxn>
                <a:cxn ang="0">
                  <a:pos x="295" y="247"/>
                </a:cxn>
                <a:cxn ang="0">
                  <a:pos x="308" y="268"/>
                </a:cxn>
                <a:cxn ang="0">
                  <a:pos x="332" y="282"/>
                </a:cxn>
                <a:cxn ang="0">
                  <a:pos x="357" y="282"/>
                </a:cxn>
                <a:cxn ang="0">
                  <a:pos x="379" y="272"/>
                </a:cxn>
                <a:cxn ang="0">
                  <a:pos x="402" y="262"/>
                </a:cxn>
                <a:cxn ang="0">
                  <a:pos x="426" y="265"/>
                </a:cxn>
                <a:cxn ang="0">
                  <a:pos x="436" y="287"/>
                </a:cxn>
                <a:cxn ang="0">
                  <a:pos x="442" y="312"/>
                </a:cxn>
                <a:cxn ang="0">
                  <a:pos x="444" y="338"/>
                </a:cxn>
                <a:cxn ang="0">
                  <a:pos x="436" y="358"/>
                </a:cxn>
                <a:cxn ang="0">
                  <a:pos x="397" y="366"/>
                </a:cxn>
                <a:cxn ang="0">
                  <a:pos x="363" y="380"/>
                </a:cxn>
                <a:cxn ang="0">
                  <a:pos x="347" y="406"/>
                </a:cxn>
                <a:cxn ang="0">
                  <a:pos x="353" y="437"/>
                </a:cxn>
                <a:cxn ang="0">
                  <a:pos x="372" y="464"/>
                </a:cxn>
                <a:cxn ang="0">
                  <a:pos x="369" y="492"/>
                </a:cxn>
                <a:cxn ang="0">
                  <a:pos x="347" y="503"/>
                </a:cxn>
                <a:cxn ang="0">
                  <a:pos x="323" y="511"/>
                </a:cxn>
                <a:cxn ang="0">
                  <a:pos x="298" y="516"/>
                </a:cxn>
                <a:cxn ang="0">
                  <a:pos x="272" y="519"/>
                </a:cxn>
              </a:cxnLst>
              <a:rect l="0" t="0" r="r" b="b"/>
              <a:pathLst>
                <a:path w="447" h="520">
                  <a:moveTo>
                    <a:pt x="272" y="519"/>
                  </a:moveTo>
                  <a:lnTo>
                    <a:pt x="265" y="512"/>
                  </a:lnTo>
                  <a:lnTo>
                    <a:pt x="259" y="505"/>
                  </a:lnTo>
                  <a:lnTo>
                    <a:pt x="254" y="495"/>
                  </a:lnTo>
                  <a:lnTo>
                    <a:pt x="252" y="486"/>
                  </a:lnTo>
                  <a:lnTo>
                    <a:pt x="248" y="475"/>
                  </a:lnTo>
                  <a:lnTo>
                    <a:pt x="246" y="465"/>
                  </a:lnTo>
                  <a:lnTo>
                    <a:pt x="245" y="454"/>
                  </a:lnTo>
                  <a:lnTo>
                    <a:pt x="242" y="444"/>
                  </a:lnTo>
                  <a:lnTo>
                    <a:pt x="239" y="434"/>
                  </a:lnTo>
                  <a:lnTo>
                    <a:pt x="235" y="425"/>
                  </a:lnTo>
                  <a:lnTo>
                    <a:pt x="230" y="417"/>
                  </a:lnTo>
                  <a:lnTo>
                    <a:pt x="223" y="411"/>
                  </a:lnTo>
                  <a:lnTo>
                    <a:pt x="215" y="406"/>
                  </a:lnTo>
                  <a:lnTo>
                    <a:pt x="205" y="403"/>
                  </a:lnTo>
                  <a:lnTo>
                    <a:pt x="193" y="402"/>
                  </a:lnTo>
                  <a:lnTo>
                    <a:pt x="177" y="403"/>
                  </a:lnTo>
                  <a:lnTo>
                    <a:pt x="168" y="407"/>
                  </a:lnTo>
                  <a:lnTo>
                    <a:pt x="159" y="410"/>
                  </a:lnTo>
                  <a:lnTo>
                    <a:pt x="150" y="412"/>
                  </a:lnTo>
                  <a:lnTo>
                    <a:pt x="140" y="415"/>
                  </a:lnTo>
                  <a:lnTo>
                    <a:pt x="131" y="416"/>
                  </a:lnTo>
                  <a:lnTo>
                    <a:pt x="122" y="417"/>
                  </a:lnTo>
                  <a:lnTo>
                    <a:pt x="112" y="417"/>
                  </a:lnTo>
                  <a:lnTo>
                    <a:pt x="102" y="417"/>
                  </a:lnTo>
                  <a:lnTo>
                    <a:pt x="99" y="412"/>
                  </a:lnTo>
                  <a:lnTo>
                    <a:pt x="96" y="406"/>
                  </a:lnTo>
                  <a:lnTo>
                    <a:pt x="93" y="399"/>
                  </a:lnTo>
                  <a:lnTo>
                    <a:pt x="90" y="393"/>
                  </a:lnTo>
                  <a:lnTo>
                    <a:pt x="87" y="385"/>
                  </a:lnTo>
                  <a:lnTo>
                    <a:pt x="84" y="378"/>
                  </a:lnTo>
                  <a:lnTo>
                    <a:pt x="81" y="370"/>
                  </a:lnTo>
                  <a:lnTo>
                    <a:pt x="79" y="362"/>
                  </a:lnTo>
                  <a:lnTo>
                    <a:pt x="78" y="355"/>
                  </a:lnTo>
                  <a:lnTo>
                    <a:pt x="76" y="347"/>
                  </a:lnTo>
                  <a:lnTo>
                    <a:pt x="75" y="339"/>
                  </a:lnTo>
                  <a:lnTo>
                    <a:pt x="74" y="332"/>
                  </a:lnTo>
                  <a:lnTo>
                    <a:pt x="74" y="324"/>
                  </a:lnTo>
                  <a:lnTo>
                    <a:pt x="75" y="316"/>
                  </a:lnTo>
                  <a:lnTo>
                    <a:pt x="76" y="309"/>
                  </a:lnTo>
                  <a:lnTo>
                    <a:pt x="78" y="302"/>
                  </a:lnTo>
                  <a:lnTo>
                    <a:pt x="87" y="299"/>
                  </a:lnTo>
                  <a:lnTo>
                    <a:pt x="97" y="298"/>
                  </a:lnTo>
                  <a:lnTo>
                    <a:pt x="106" y="300"/>
                  </a:lnTo>
                  <a:lnTo>
                    <a:pt x="116" y="302"/>
                  </a:lnTo>
                  <a:lnTo>
                    <a:pt x="126" y="305"/>
                  </a:lnTo>
                  <a:lnTo>
                    <a:pt x="136" y="306"/>
                  </a:lnTo>
                  <a:lnTo>
                    <a:pt x="146" y="307"/>
                  </a:lnTo>
                  <a:lnTo>
                    <a:pt x="157" y="305"/>
                  </a:lnTo>
                  <a:lnTo>
                    <a:pt x="165" y="302"/>
                  </a:lnTo>
                  <a:lnTo>
                    <a:pt x="170" y="298"/>
                  </a:lnTo>
                  <a:lnTo>
                    <a:pt x="175" y="294"/>
                  </a:lnTo>
                  <a:lnTo>
                    <a:pt x="179" y="290"/>
                  </a:lnTo>
                  <a:lnTo>
                    <a:pt x="182" y="284"/>
                  </a:lnTo>
                  <a:lnTo>
                    <a:pt x="185" y="278"/>
                  </a:lnTo>
                  <a:lnTo>
                    <a:pt x="186" y="273"/>
                  </a:lnTo>
                  <a:lnTo>
                    <a:pt x="187" y="266"/>
                  </a:lnTo>
                  <a:lnTo>
                    <a:pt x="188" y="259"/>
                  </a:lnTo>
                  <a:lnTo>
                    <a:pt x="189" y="253"/>
                  </a:lnTo>
                  <a:lnTo>
                    <a:pt x="189" y="246"/>
                  </a:lnTo>
                  <a:lnTo>
                    <a:pt x="189" y="239"/>
                  </a:lnTo>
                  <a:lnTo>
                    <a:pt x="189" y="232"/>
                  </a:lnTo>
                  <a:lnTo>
                    <a:pt x="189" y="226"/>
                  </a:lnTo>
                  <a:lnTo>
                    <a:pt x="188" y="219"/>
                  </a:lnTo>
                  <a:lnTo>
                    <a:pt x="188" y="213"/>
                  </a:lnTo>
                  <a:lnTo>
                    <a:pt x="186" y="204"/>
                  </a:lnTo>
                  <a:lnTo>
                    <a:pt x="182" y="198"/>
                  </a:lnTo>
                  <a:lnTo>
                    <a:pt x="178" y="191"/>
                  </a:lnTo>
                  <a:lnTo>
                    <a:pt x="173" y="185"/>
                  </a:lnTo>
                  <a:lnTo>
                    <a:pt x="167" y="180"/>
                  </a:lnTo>
                  <a:lnTo>
                    <a:pt x="161" y="176"/>
                  </a:lnTo>
                  <a:lnTo>
                    <a:pt x="153" y="171"/>
                  </a:lnTo>
                  <a:lnTo>
                    <a:pt x="146" y="167"/>
                  </a:lnTo>
                  <a:lnTo>
                    <a:pt x="138" y="167"/>
                  </a:lnTo>
                  <a:lnTo>
                    <a:pt x="130" y="170"/>
                  </a:lnTo>
                  <a:lnTo>
                    <a:pt x="123" y="172"/>
                  </a:lnTo>
                  <a:lnTo>
                    <a:pt x="116" y="175"/>
                  </a:lnTo>
                  <a:lnTo>
                    <a:pt x="108" y="178"/>
                  </a:lnTo>
                  <a:lnTo>
                    <a:pt x="100" y="182"/>
                  </a:lnTo>
                  <a:lnTo>
                    <a:pt x="93" y="185"/>
                  </a:lnTo>
                  <a:lnTo>
                    <a:pt x="86" y="189"/>
                  </a:lnTo>
                  <a:lnTo>
                    <a:pt x="79" y="191"/>
                  </a:lnTo>
                  <a:lnTo>
                    <a:pt x="71" y="194"/>
                  </a:lnTo>
                  <a:lnTo>
                    <a:pt x="64" y="194"/>
                  </a:lnTo>
                  <a:lnTo>
                    <a:pt x="56" y="194"/>
                  </a:lnTo>
                  <a:lnTo>
                    <a:pt x="48" y="193"/>
                  </a:lnTo>
                  <a:lnTo>
                    <a:pt x="41" y="190"/>
                  </a:lnTo>
                  <a:lnTo>
                    <a:pt x="34" y="185"/>
                  </a:lnTo>
                  <a:lnTo>
                    <a:pt x="26" y="179"/>
                  </a:lnTo>
                  <a:lnTo>
                    <a:pt x="24" y="175"/>
                  </a:lnTo>
                  <a:lnTo>
                    <a:pt x="21" y="171"/>
                  </a:lnTo>
                  <a:lnTo>
                    <a:pt x="19" y="166"/>
                  </a:lnTo>
                  <a:lnTo>
                    <a:pt x="15" y="162"/>
                  </a:lnTo>
                  <a:lnTo>
                    <a:pt x="13" y="157"/>
                  </a:lnTo>
                  <a:lnTo>
                    <a:pt x="11" y="151"/>
                  </a:lnTo>
                  <a:lnTo>
                    <a:pt x="9" y="146"/>
                  </a:lnTo>
                  <a:lnTo>
                    <a:pt x="7" y="139"/>
                  </a:lnTo>
                  <a:lnTo>
                    <a:pt x="6" y="134"/>
                  </a:lnTo>
                  <a:lnTo>
                    <a:pt x="4" y="129"/>
                  </a:lnTo>
                  <a:lnTo>
                    <a:pt x="2" y="122"/>
                  </a:lnTo>
                  <a:lnTo>
                    <a:pt x="1" y="116"/>
                  </a:lnTo>
                  <a:lnTo>
                    <a:pt x="0" y="111"/>
                  </a:lnTo>
                  <a:lnTo>
                    <a:pt x="0" y="104"/>
                  </a:lnTo>
                  <a:lnTo>
                    <a:pt x="0" y="98"/>
                  </a:lnTo>
                  <a:lnTo>
                    <a:pt x="0" y="92"/>
                  </a:lnTo>
                  <a:lnTo>
                    <a:pt x="378" y="0"/>
                  </a:lnTo>
                  <a:lnTo>
                    <a:pt x="383" y="5"/>
                  </a:lnTo>
                  <a:lnTo>
                    <a:pt x="387" y="12"/>
                  </a:lnTo>
                  <a:lnTo>
                    <a:pt x="391" y="18"/>
                  </a:lnTo>
                  <a:lnTo>
                    <a:pt x="394" y="26"/>
                  </a:lnTo>
                  <a:lnTo>
                    <a:pt x="397" y="33"/>
                  </a:lnTo>
                  <a:lnTo>
                    <a:pt x="399" y="41"/>
                  </a:lnTo>
                  <a:lnTo>
                    <a:pt x="401" y="49"/>
                  </a:lnTo>
                  <a:lnTo>
                    <a:pt x="403" y="57"/>
                  </a:lnTo>
                  <a:lnTo>
                    <a:pt x="405" y="65"/>
                  </a:lnTo>
                  <a:lnTo>
                    <a:pt x="406" y="74"/>
                  </a:lnTo>
                  <a:lnTo>
                    <a:pt x="407" y="82"/>
                  </a:lnTo>
                  <a:lnTo>
                    <a:pt x="408" y="91"/>
                  </a:lnTo>
                  <a:lnTo>
                    <a:pt x="410" y="99"/>
                  </a:lnTo>
                  <a:lnTo>
                    <a:pt x="411" y="107"/>
                  </a:lnTo>
                  <a:lnTo>
                    <a:pt x="412" y="115"/>
                  </a:lnTo>
                  <a:lnTo>
                    <a:pt x="413" y="123"/>
                  </a:lnTo>
                  <a:lnTo>
                    <a:pt x="401" y="138"/>
                  </a:lnTo>
                  <a:lnTo>
                    <a:pt x="396" y="141"/>
                  </a:lnTo>
                  <a:lnTo>
                    <a:pt x="391" y="143"/>
                  </a:lnTo>
                  <a:lnTo>
                    <a:pt x="386" y="144"/>
                  </a:lnTo>
                  <a:lnTo>
                    <a:pt x="380" y="144"/>
                  </a:lnTo>
                  <a:lnTo>
                    <a:pt x="375" y="144"/>
                  </a:lnTo>
                  <a:lnTo>
                    <a:pt x="370" y="144"/>
                  </a:lnTo>
                  <a:lnTo>
                    <a:pt x="365" y="143"/>
                  </a:lnTo>
                  <a:lnTo>
                    <a:pt x="359" y="142"/>
                  </a:lnTo>
                  <a:lnTo>
                    <a:pt x="354" y="141"/>
                  </a:lnTo>
                  <a:lnTo>
                    <a:pt x="348" y="139"/>
                  </a:lnTo>
                  <a:lnTo>
                    <a:pt x="343" y="139"/>
                  </a:lnTo>
                  <a:lnTo>
                    <a:pt x="338" y="138"/>
                  </a:lnTo>
                  <a:lnTo>
                    <a:pt x="332" y="137"/>
                  </a:lnTo>
                  <a:lnTo>
                    <a:pt x="326" y="136"/>
                  </a:lnTo>
                  <a:lnTo>
                    <a:pt x="320" y="137"/>
                  </a:lnTo>
                  <a:lnTo>
                    <a:pt x="314" y="138"/>
                  </a:lnTo>
                  <a:lnTo>
                    <a:pt x="307" y="141"/>
                  </a:lnTo>
                  <a:lnTo>
                    <a:pt x="301" y="146"/>
                  </a:lnTo>
                  <a:lnTo>
                    <a:pt x="295" y="152"/>
                  </a:lnTo>
                  <a:lnTo>
                    <a:pt x="290" y="159"/>
                  </a:lnTo>
                  <a:lnTo>
                    <a:pt x="286" y="166"/>
                  </a:lnTo>
                  <a:lnTo>
                    <a:pt x="284" y="175"/>
                  </a:lnTo>
                  <a:lnTo>
                    <a:pt x="282" y="184"/>
                  </a:lnTo>
                  <a:lnTo>
                    <a:pt x="283" y="194"/>
                  </a:lnTo>
                  <a:lnTo>
                    <a:pt x="285" y="199"/>
                  </a:lnTo>
                  <a:lnTo>
                    <a:pt x="286" y="204"/>
                  </a:lnTo>
                  <a:lnTo>
                    <a:pt x="286" y="210"/>
                  </a:lnTo>
                  <a:lnTo>
                    <a:pt x="287" y="217"/>
                  </a:lnTo>
                  <a:lnTo>
                    <a:pt x="289" y="222"/>
                  </a:lnTo>
                  <a:lnTo>
                    <a:pt x="290" y="229"/>
                  </a:lnTo>
                  <a:lnTo>
                    <a:pt x="292" y="235"/>
                  </a:lnTo>
                  <a:lnTo>
                    <a:pt x="293" y="241"/>
                  </a:lnTo>
                  <a:lnTo>
                    <a:pt x="295" y="247"/>
                  </a:lnTo>
                  <a:lnTo>
                    <a:pt x="298" y="253"/>
                  </a:lnTo>
                  <a:lnTo>
                    <a:pt x="300" y="259"/>
                  </a:lnTo>
                  <a:lnTo>
                    <a:pt x="304" y="264"/>
                  </a:lnTo>
                  <a:lnTo>
                    <a:pt x="308" y="268"/>
                  </a:lnTo>
                  <a:lnTo>
                    <a:pt x="313" y="273"/>
                  </a:lnTo>
                  <a:lnTo>
                    <a:pt x="319" y="276"/>
                  </a:lnTo>
                  <a:lnTo>
                    <a:pt x="326" y="279"/>
                  </a:lnTo>
                  <a:lnTo>
                    <a:pt x="332" y="282"/>
                  </a:lnTo>
                  <a:lnTo>
                    <a:pt x="339" y="284"/>
                  </a:lnTo>
                  <a:lnTo>
                    <a:pt x="345" y="284"/>
                  </a:lnTo>
                  <a:lnTo>
                    <a:pt x="351" y="284"/>
                  </a:lnTo>
                  <a:lnTo>
                    <a:pt x="357" y="282"/>
                  </a:lnTo>
                  <a:lnTo>
                    <a:pt x="362" y="280"/>
                  </a:lnTo>
                  <a:lnTo>
                    <a:pt x="367" y="278"/>
                  </a:lnTo>
                  <a:lnTo>
                    <a:pt x="373" y="274"/>
                  </a:lnTo>
                  <a:lnTo>
                    <a:pt x="379" y="272"/>
                  </a:lnTo>
                  <a:lnTo>
                    <a:pt x="385" y="268"/>
                  </a:lnTo>
                  <a:lnTo>
                    <a:pt x="390" y="266"/>
                  </a:lnTo>
                  <a:lnTo>
                    <a:pt x="396" y="264"/>
                  </a:lnTo>
                  <a:lnTo>
                    <a:pt x="402" y="262"/>
                  </a:lnTo>
                  <a:lnTo>
                    <a:pt x="407" y="260"/>
                  </a:lnTo>
                  <a:lnTo>
                    <a:pt x="414" y="260"/>
                  </a:lnTo>
                  <a:lnTo>
                    <a:pt x="420" y="261"/>
                  </a:lnTo>
                  <a:lnTo>
                    <a:pt x="426" y="265"/>
                  </a:lnTo>
                  <a:lnTo>
                    <a:pt x="429" y="270"/>
                  </a:lnTo>
                  <a:lnTo>
                    <a:pt x="432" y="275"/>
                  </a:lnTo>
                  <a:lnTo>
                    <a:pt x="434" y="281"/>
                  </a:lnTo>
                  <a:lnTo>
                    <a:pt x="436" y="287"/>
                  </a:lnTo>
                  <a:lnTo>
                    <a:pt x="439" y="292"/>
                  </a:lnTo>
                  <a:lnTo>
                    <a:pt x="439" y="299"/>
                  </a:lnTo>
                  <a:lnTo>
                    <a:pt x="440" y="305"/>
                  </a:lnTo>
                  <a:lnTo>
                    <a:pt x="442" y="312"/>
                  </a:lnTo>
                  <a:lnTo>
                    <a:pt x="442" y="319"/>
                  </a:lnTo>
                  <a:lnTo>
                    <a:pt x="443" y="325"/>
                  </a:lnTo>
                  <a:lnTo>
                    <a:pt x="443" y="332"/>
                  </a:lnTo>
                  <a:lnTo>
                    <a:pt x="444" y="338"/>
                  </a:lnTo>
                  <a:lnTo>
                    <a:pt x="445" y="345"/>
                  </a:lnTo>
                  <a:lnTo>
                    <a:pt x="445" y="352"/>
                  </a:lnTo>
                  <a:lnTo>
                    <a:pt x="446" y="358"/>
                  </a:lnTo>
                  <a:lnTo>
                    <a:pt x="436" y="358"/>
                  </a:lnTo>
                  <a:lnTo>
                    <a:pt x="426" y="359"/>
                  </a:lnTo>
                  <a:lnTo>
                    <a:pt x="417" y="361"/>
                  </a:lnTo>
                  <a:lnTo>
                    <a:pt x="406" y="363"/>
                  </a:lnTo>
                  <a:lnTo>
                    <a:pt x="397" y="366"/>
                  </a:lnTo>
                  <a:lnTo>
                    <a:pt x="386" y="369"/>
                  </a:lnTo>
                  <a:lnTo>
                    <a:pt x="377" y="372"/>
                  </a:lnTo>
                  <a:lnTo>
                    <a:pt x="366" y="377"/>
                  </a:lnTo>
                  <a:lnTo>
                    <a:pt x="363" y="380"/>
                  </a:lnTo>
                  <a:lnTo>
                    <a:pt x="359" y="385"/>
                  </a:lnTo>
                  <a:lnTo>
                    <a:pt x="354" y="391"/>
                  </a:lnTo>
                  <a:lnTo>
                    <a:pt x="351" y="398"/>
                  </a:lnTo>
                  <a:lnTo>
                    <a:pt x="347" y="406"/>
                  </a:lnTo>
                  <a:lnTo>
                    <a:pt x="346" y="414"/>
                  </a:lnTo>
                  <a:lnTo>
                    <a:pt x="347" y="421"/>
                  </a:lnTo>
                  <a:lnTo>
                    <a:pt x="350" y="429"/>
                  </a:lnTo>
                  <a:lnTo>
                    <a:pt x="353" y="437"/>
                  </a:lnTo>
                  <a:lnTo>
                    <a:pt x="358" y="444"/>
                  </a:lnTo>
                  <a:lnTo>
                    <a:pt x="363" y="450"/>
                  </a:lnTo>
                  <a:lnTo>
                    <a:pt x="368" y="458"/>
                  </a:lnTo>
                  <a:lnTo>
                    <a:pt x="372" y="464"/>
                  </a:lnTo>
                  <a:lnTo>
                    <a:pt x="374" y="472"/>
                  </a:lnTo>
                  <a:lnTo>
                    <a:pt x="375" y="480"/>
                  </a:lnTo>
                  <a:lnTo>
                    <a:pt x="373" y="489"/>
                  </a:lnTo>
                  <a:lnTo>
                    <a:pt x="369" y="492"/>
                  </a:lnTo>
                  <a:lnTo>
                    <a:pt x="364" y="495"/>
                  </a:lnTo>
                  <a:lnTo>
                    <a:pt x="359" y="498"/>
                  </a:lnTo>
                  <a:lnTo>
                    <a:pt x="353" y="500"/>
                  </a:lnTo>
                  <a:lnTo>
                    <a:pt x="347" y="503"/>
                  </a:lnTo>
                  <a:lnTo>
                    <a:pt x="341" y="505"/>
                  </a:lnTo>
                  <a:lnTo>
                    <a:pt x="336" y="508"/>
                  </a:lnTo>
                  <a:lnTo>
                    <a:pt x="330" y="509"/>
                  </a:lnTo>
                  <a:lnTo>
                    <a:pt x="323" y="511"/>
                  </a:lnTo>
                  <a:lnTo>
                    <a:pt x="317" y="512"/>
                  </a:lnTo>
                  <a:lnTo>
                    <a:pt x="311" y="514"/>
                  </a:lnTo>
                  <a:lnTo>
                    <a:pt x="304" y="515"/>
                  </a:lnTo>
                  <a:lnTo>
                    <a:pt x="298" y="516"/>
                  </a:lnTo>
                  <a:lnTo>
                    <a:pt x="292" y="517"/>
                  </a:lnTo>
                  <a:lnTo>
                    <a:pt x="285" y="518"/>
                  </a:lnTo>
                  <a:lnTo>
                    <a:pt x="279" y="519"/>
                  </a:lnTo>
                  <a:lnTo>
                    <a:pt x="272" y="519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8" name="Freeform 5"/>
            <p:cNvSpPr>
              <a:spLocks/>
            </p:cNvSpPr>
            <p:nvPr/>
          </p:nvSpPr>
          <p:spPr bwMode="grayWhite">
            <a:xfrm>
              <a:off x="19" y="1775"/>
              <a:ext cx="462" cy="618"/>
            </a:xfrm>
            <a:custGeom>
              <a:avLst/>
              <a:gdLst/>
              <a:ahLst/>
              <a:cxnLst>
                <a:cxn ang="0">
                  <a:pos x="224" y="439"/>
                </a:cxn>
                <a:cxn ang="0">
                  <a:pos x="193" y="434"/>
                </a:cxn>
                <a:cxn ang="0">
                  <a:pos x="165" y="436"/>
                </a:cxn>
                <a:cxn ang="0">
                  <a:pos x="156" y="444"/>
                </a:cxn>
                <a:cxn ang="0">
                  <a:pos x="147" y="461"/>
                </a:cxn>
                <a:cxn ang="0">
                  <a:pos x="147" y="487"/>
                </a:cxn>
                <a:cxn ang="0">
                  <a:pos x="143" y="513"/>
                </a:cxn>
                <a:cxn ang="0">
                  <a:pos x="136" y="537"/>
                </a:cxn>
                <a:cxn ang="0">
                  <a:pos x="7" y="549"/>
                </a:cxn>
                <a:cxn ang="0">
                  <a:pos x="5" y="510"/>
                </a:cxn>
                <a:cxn ang="0">
                  <a:pos x="1" y="472"/>
                </a:cxn>
                <a:cxn ang="0">
                  <a:pos x="1" y="433"/>
                </a:cxn>
                <a:cxn ang="0">
                  <a:pos x="12" y="392"/>
                </a:cxn>
                <a:cxn ang="0">
                  <a:pos x="37" y="383"/>
                </a:cxn>
                <a:cxn ang="0">
                  <a:pos x="66" y="389"/>
                </a:cxn>
                <a:cxn ang="0">
                  <a:pos x="94" y="403"/>
                </a:cxn>
                <a:cxn ang="0">
                  <a:pos x="120" y="417"/>
                </a:cxn>
                <a:cxn ang="0">
                  <a:pos x="156" y="399"/>
                </a:cxn>
                <a:cxn ang="0">
                  <a:pos x="166" y="363"/>
                </a:cxn>
                <a:cxn ang="0">
                  <a:pos x="164" y="321"/>
                </a:cxn>
                <a:cxn ang="0">
                  <a:pos x="158" y="280"/>
                </a:cxn>
                <a:cxn ang="0">
                  <a:pos x="71" y="135"/>
                </a:cxn>
                <a:cxn ang="0">
                  <a:pos x="104" y="141"/>
                </a:cxn>
                <a:cxn ang="0">
                  <a:pos x="137" y="147"/>
                </a:cxn>
                <a:cxn ang="0">
                  <a:pos x="170" y="144"/>
                </a:cxn>
                <a:cxn ang="0">
                  <a:pos x="195" y="128"/>
                </a:cxn>
                <a:cxn ang="0">
                  <a:pos x="206" y="114"/>
                </a:cxn>
                <a:cxn ang="0">
                  <a:pos x="216" y="92"/>
                </a:cxn>
                <a:cxn ang="0">
                  <a:pos x="211" y="69"/>
                </a:cxn>
                <a:cxn ang="0">
                  <a:pos x="207" y="47"/>
                </a:cxn>
                <a:cxn ang="0">
                  <a:pos x="208" y="24"/>
                </a:cxn>
                <a:cxn ang="0">
                  <a:pos x="221" y="2"/>
                </a:cxn>
                <a:cxn ang="0">
                  <a:pos x="245" y="0"/>
                </a:cxn>
                <a:cxn ang="0">
                  <a:pos x="272" y="5"/>
                </a:cxn>
                <a:cxn ang="0">
                  <a:pos x="296" y="17"/>
                </a:cxn>
                <a:cxn ang="0">
                  <a:pos x="316" y="38"/>
                </a:cxn>
                <a:cxn ang="0">
                  <a:pos x="317" y="66"/>
                </a:cxn>
                <a:cxn ang="0">
                  <a:pos x="304" y="94"/>
                </a:cxn>
                <a:cxn ang="0">
                  <a:pos x="294" y="125"/>
                </a:cxn>
                <a:cxn ang="0">
                  <a:pos x="302" y="158"/>
                </a:cxn>
                <a:cxn ang="0">
                  <a:pos x="337" y="181"/>
                </a:cxn>
                <a:cxn ang="0">
                  <a:pos x="380" y="188"/>
                </a:cxn>
                <a:cxn ang="0">
                  <a:pos x="427" y="190"/>
                </a:cxn>
                <a:cxn ang="0">
                  <a:pos x="431" y="329"/>
                </a:cxn>
                <a:cxn ang="0">
                  <a:pos x="401" y="338"/>
                </a:cxn>
                <a:cxn ang="0">
                  <a:pos x="370" y="331"/>
                </a:cxn>
                <a:cxn ang="0">
                  <a:pos x="337" y="319"/>
                </a:cxn>
                <a:cxn ang="0">
                  <a:pos x="303" y="316"/>
                </a:cxn>
                <a:cxn ang="0">
                  <a:pos x="281" y="333"/>
                </a:cxn>
                <a:cxn ang="0">
                  <a:pos x="268" y="361"/>
                </a:cxn>
                <a:cxn ang="0">
                  <a:pos x="263" y="393"/>
                </a:cxn>
                <a:cxn ang="0">
                  <a:pos x="264" y="427"/>
                </a:cxn>
                <a:cxn ang="0">
                  <a:pos x="286" y="457"/>
                </a:cxn>
                <a:cxn ang="0">
                  <a:pos x="317" y="464"/>
                </a:cxn>
                <a:cxn ang="0">
                  <a:pos x="354" y="463"/>
                </a:cxn>
                <a:cxn ang="0">
                  <a:pos x="392" y="473"/>
                </a:cxn>
                <a:cxn ang="0">
                  <a:pos x="401" y="509"/>
                </a:cxn>
                <a:cxn ang="0">
                  <a:pos x="403" y="547"/>
                </a:cxn>
                <a:cxn ang="0">
                  <a:pos x="398" y="583"/>
                </a:cxn>
                <a:cxn ang="0">
                  <a:pos x="388" y="617"/>
                </a:cxn>
              </a:cxnLst>
              <a:rect l="0" t="0" r="r" b="b"/>
              <a:pathLst>
                <a:path w="462" h="618">
                  <a:moveTo>
                    <a:pt x="384" y="617"/>
                  </a:moveTo>
                  <a:lnTo>
                    <a:pt x="248" y="578"/>
                  </a:lnTo>
                  <a:lnTo>
                    <a:pt x="231" y="442"/>
                  </a:lnTo>
                  <a:lnTo>
                    <a:pt x="224" y="439"/>
                  </a:lnTo>
                  <a:lnTo>
                    <a:pt x="217" y="436"/>
                  </a:lnTo>
                  <a:lnTo>
                    <a:pt x="209" y="435"/>
                  </a:lnTo>
                  <a:lnTo>
                    <a:pt x="201" y="434"/>
                  </a:lnTo>
                  <a:lnTo>
                    <a:pt x="193" y="434"/>
                  </a:lnTo>
                  <a:lnTo>
                    <a:pt x="185" y="434"/>
                  </a:lnTo>
                  <a:lnTo>
                    <a:pt x="176" y="435"/>
                  </a:lnTo>
                  <a:lnTo>
                    <a:pt x="167" y="435"/>
                  </a:lnTo>
                  <a:lnTo>
                    <a:pt x="165" y="436"/>
                  </a:lnTo>
                  <a:lnTo>
                    <a:pt x="162" y="438"/>
                  </a:lnTo>
                  <a:lnTo>
                    <a:pt x="160" y="440"/>
                  </a:lnTo>
                  <a:lnTo>
                    <a:pt x="158" y="442"/>
                  </a:lnTo>
                  <a:lnTo>
                    <a:pt x="156" y="444"/>
                  </a:lnTo>
                  <a:lnTo>
                    <a:pt x="153" y="448"/>
                  </a:lnTo>
                  <a:lnTo>
                    <a:pt x="151" y="452"/>
                  </a:lnTo>
                  <a:lnTo>
                    <a:pt x="147" y="456"/>
                  </a:lnTo>
                  <a:lnTo>
                    <a:pt x="147" y="461"/>
                  </a:lnTo>
                  <a:lnTo>
                    <a:pt x="147" y="468"/>
                  </a:lnTo>
                  <a:lnTo>
                    <a:pt x="147" y="474"/>
                  </a:lnTo>
                  <a:lnTo>
                    <a:pt x="147" y="480"/>
                  </a:lnTo>
                  <a:lnTo>
                    <a:pt x="147" y="487"/>
                  </a:lnTo>
                  <a:lnTo>
                    <a:pt x="146" y="493"/>
                  </a:lnTo>
                  <a:lnTo>
                    <a:pt x="146" y="499"/>
                  </a:lnTo>
                  <a:lnTo>
                    <a:pt x="145" y="506"/>
                  </a:lnTo>
                  <a:lnTo>
                    <a:pt x="143" y="513"/>
                  </a:lnTo>
                  <a:lnTo>
                    <a:pt x="143" y="520"/>
                  </a:lnTo>
                  <a:lnTo>
                    <a:pt x="141" y="525"/>
                  </a:lnTo>
                  <a:lnTo>
                    <a:pt x="139" y="532"/>
                  </a:lnTo>
                  <a:lnTo>
                    <a:pt x="136" y="537"/>
                  </a:lnTo>
                  <a:lnTo>
                    <a:pt x="134" y="543"/>
                  </a:lnTo>
                  <a:lnTo>
                    <a:pt x="131" y="549"/>
                  </a:lnTo>
                  <a:lnTo>
                    <a:pt x="128" y="553"/>
                  </a:lnTo>
                  <a:lnTo>
                    <a:pt x="7" y="549"/>
                  </a:lnTo>
                  <a:lnTo>
                    <a:pt x="7" y="539"/>
                  </a:lnTo>
                  <a:lnTo>
                    <a:pt x="7" y="530"/>
                  </a:lnTo>
                  <a:lnTo>
                    <a:pt x="6" y="521"/>
                  </a:lnTo>
                  <a:lnTo>
                    <a:pt x="5" y="510"/>
                  </a:lnTo>
                  <a:lnTo>
                    <a:pt x="4" y="501"/>
                  </a:lnTo>
                  <a:lnTo>
                    <a:pt x="2" y="492"/>
                  </a:lnTo>
                  <a:lnTo>
                    <a:pt x="1" y="482"/>
                  </a:lnTo>
                  <a:lnTo>
                    <a:pt x="1" y="472"/>
                  </a:lnTo>
                  <a:lnTo>
                    <a:pt x="0" y="463"/>
                  </a:lnTo>
                  <a:lnTo>
                    <a:pt x="0" y="453"/>
                  </a:lnTo>
                  <a:lnTo>
                    <a:pt x="0" y="442"/>
                  </a:lnTo>
                  <a:lnTo>
                    <a:pt x="1" y="433"/>
                  </a:lnTo>
                  <a:lnTo>
                    <a:pt x="3" y="423"/>
                  </a:lnTo>
                  <a:lnTo>
                    <a:pt x="5" y="413"/>
                  </a:lnTo>
                  <a:lnTo>
                    <a:pt x="8" y="402"/>
                  </a:lnTo>
                  <a:lnTo>
                    <a:pt x="12" y="392"/>
                  </a:lnTo>
                  <a:lnTo>
                    <a:pt x="18" y="388"/>
                  </a:lnTo>
                  <a:lnTo>
                    <a:pt x="24" y="386"/>
                  </a:lnTo>
                  <a:lnTo>
                    <a:pt x="30" y="384"/>
                  </a:lnTo>
                  <a:lnTo>
                    <a:pt x="37" y="383"/>
                  </a:lnTo>
                  <a:lnTo>
                    <a:pt x="45" y="384"/>
                  </a:lnTo>
                  <a:lnTo>
                    <a:pt x="52" y="385"/>
                  </a:lnTo>
                  <a:lnTo>
                    <a:pt x="59" y="387"/>
                  </a:lnTo>
                  <a:lnTo>
                    <a:pt x="66" y="389"/>
                  </a:lnTo>
                  <a:lnTo>
                    <a:pt x="73" y="392"/>
                  </a:lnTo>
                  <a:lnTo>
                    <a:pt x="80" y="396"/>
                  </a:lnTo>
                  <a:lnTo>
                    <a:pt x="87" y="400"/>
                  </a:lnTo>
                  <a:lnTo>
                    <a:pt x="94" y="403"/>
                  </a:lnTo>
                  <a:lnTo>
                    <a:pt x="100" y="407"/>
                  </a:lnTo>
                  <a:lnTo>
                    <a:pt x="107" y="411"/>
                  </a:lnTo>
                  <a:lnTo>
                    <a:pt x="113" y="415"/>
                  </a:lnTo>
                  <a:lnTo>
                    <a:pt x="120" y="417"/>
                  </a:lnTo>
                  <a:lnTo>
                    <a:pt x="136" y="417"/>
                  </a:lnTo>
                  <a:lnTo>
                    <a:pt x="143" y="412"/>
                  </a:lnTo>
                  <a:lnTo>
                    <a:pt x="151" y="406"/>
                  </a:lnTo>
                  <a:lnTo>
                    <a:pt x="156" y="399"/>
                  </a:lnTo>
                  <a:lnTo>
                    <a:pt x="160" y="391"/>
                  </a:lnTo>
                  <a:lnTo>
                    <a:pt x="163" y="383"/>
                  </a:lnTo>
                  <a:lnTo>
                    <a:pt x="165" y="373"/>
                  </a:lnTo>
                  <a:lnTo>
                    <a:pt x="166" y="363"/>
                  </a:lnTo>
                  <a:lnTo>
                    <a:pt x="166" y="353"/>
                  </a:lnTo>
                  <a:lnTo>
                    <a:pt x="166" y="343"/>
                  </a:lnTo>
                  <a:lnTo>
                    <a:pt x="166" y="333"/>
                  </a:lnTo>
                  <a:lnTo>
                    <a:pt x="164" y="321"/>
                  </a:lnTo>
                  <a:lnTo>
                    <a:pt x="163" y="311"/>
                  </a:lnTo>
                  <a:lnTo>
                    <a:pt x="161" y="301"/>
                  </a:lnTo>
                  <a:lnTo>
                    <a:pt x="159" y="290"/>
                  </a:lnTo>
                  <a:lnTo>
                    <a:pt x="158" y="280"/>
                  </a:lnTo>
                  <a:lnTo>
                    <a:pt x="156" y="270"/>
                  </a:lnTo>
                  <a:lnTo>
                    <a:pt x="39" y="241"/>
                  </a:lnTo>
                  <a:lnTo>
                    <a:pt x="63" y="135"/>
                  </a:lnTo>
                  <a:lnTo>
                    <a:pt x="71" y="135"/>
                  </a:lnTo>
                  <a:lnTo>
                    <a:pt x="79" y="136"/>
                  </a:lnTo>
                  <a:lnTo>
                    <a:pt x="87" y="137"/>
                  </a:lnTo>
                  <a:lnTo>
                    <a:pt x="96" y="139"/>
                  </a:lnTo>
                  <a:lnTo>
                    <a:pt x="104" y="141"/>
                  </a:lnTo>
                  <a:lnTo>
                    <a:pt x="113" y="143"/>
                  </a:lnTo>
                  <a:lnTo>
                    <a:pt x="120" y="144"/>
                  </a:lnTo>
                  <a:lnTo>
                    <a:pt x="129" y="146"/>
                  </a:lnTo>
                  <a:lnTo>
                    <a:pt x="137" y="147"/>
                  </a:lnTo>
                  <a:lnTo>
                    <a:pt x="146" y="147"/>
                  </a:lnTo>
                  <a:lnTo>
                    <a:pt x="154" y="147"/>
                  </a:lnTo>
                  <a:lnTo>
                    <a:pt x="162" y="146"/>
                  </a:lnTo>
                  <a:lnTo>
                    <a:pt x="170" y="144"/>
                  </a:lnTo>
                  <a:lnTo>
                    <a:pt x="177" y="141"/>
                  </a:lnTo>
                  <a:lnTo>
                    <a:pt x="185" y="136"/>
                  </a:lnTo>
                  <a:lnTo>
                    <a:pt x="192" y="132"/>
                  </a:lnTo>
                  <a:lnTo>
                    <a:pt x="195" y="128"/>
                  </a:lnTo>
                  <a:lnTo>
                    <a:pt x="197" y="125"/>
                  </a:lnTo>
                  <a:lnTo>
                    <a:pt x="200" y="121"/>
                  </a:lnTo>
                  <a:lnTo>
                    <a:pt x="204" y="118"/>
                  </a:lnTo>
                  <a:lnTo>
                    <a:pt x="206" y="114"/>
                  </a:lnTo>
                  <a:lnTo>
                    <a:pt x="210" y="108"/>
                  </a:lnTo>
                  <a:lnTo>
                    <a:pt x="212" y="104"/>
                  </a:lnTo>
                  <a:lnTo>
                    <a:pt x="216" y="97"/>
                  </a:lnTo>
                  <a:lnTo>
                    <a:pt x="216" y="92"/>
                  </a:lnTo>
                  <a:lnTo>
                    <a:pt x="214" y="86"/>
                  </a:lnTo>
                  <a:lnTo>
                    <a:pt x="214" y="80"/>
                  </a:lnTo>
                  <a:lnTo>
                    <a:pt x="212" y="76"/>
                  </a:lnTo>
                  <a:lnTo>
                    <a:pt x="211" y="69"/>
                  </a:lnTo>
                  <a:lnTo>
                    <a:pt x="210" y="65"/>
                  </a:lnTo>
                  <a:lnTo>
                    <a:pt x="209" y="58"/>
                  </a:lnTo>
                  <a:lnTo>
                    <a:pt x="208" y="53"/>
                  </a:lnTo>
                  <a:lnTo>
                    <a:pt x="207" y="47"/>
                  </a:lnTo>
                  <a:lnTo>
                    <a:pt x="206" y="41"/>
                  </a:lnTo>
                  <a:lnTo>
                    <a:pt x="206" y="35"/>
                  </a:lnTo>
                  <a:lnTo>
                    <a:pt x="207" y="29"/>
                  </a:lnTo>
                  <a:lnTo>
                    <a:pt x="208" y="24"/>
                  </a:lnTo>
                  <a:lnTo>
                    <a:pt x="210" y="17"/>
                  </a:lnTo>
                  <a:lnTo>
                    <a:pt x="212" y="11"/>
                  </a:lnTo>
                  <a:lnTo>
                    <a:pt x="216" y="5"/>
                  </a:lnTo>
                  <a:lnTo>
                    <a:pt x="221" y="2"/>
                  </a:lnTo>
                  <a:lnTo>
                    <a:pt x="226" y="1"/>
                  </a:lnTo>
                  <a:lnTo>
                    <a:pt x="233" y="0"/>
                  </a:lnTo>
                  <a:lnTo>
                    <a:pt x="239" y="0"/>
                  </a:lnTo>
                  <a:lnTo>
                    <a:pt x="245" y="0"/>
                  </a:lnTo>
                  <a:lnTo>
                    <a:pt x="251" y="0"/>
                  </a:lnTo>
                  <a:lnTo>
                    <a:pt x="258" y="1"/>
                  </a:lnTo>
                  <a:lnTo>
                    <a:pt x="264" y="3"/>
                  </a:lnTo>
                  <a:lnTo>
                    <a:pt x="272" y="5"/>
                  </a:lnTo>
                  <a:lnTo>
                    <a:pt x="278" y="8"/>
                  </a:lnTo>
                  <a:lnTo>
                    <a:pt x="284" y="11"/>
                  </a:lnTo>
                  <a:lnTo>
                    <a:pt x="290" y="13"/>
                  </a:lnTo>
                  <a:lnTo>
                    <a:pt x="296" y="17"/>
                  </a:lnTo>
                  <a:lnTo>
                    <a:pt x="302" y="21"/>
                  </a:lnTo>
                  <a:lnTo>
                    <a:pt x="307" y="26"/>
                  </a:lnTo>
                  <a:lnTo>
                    <a:pt x="311" y="30"/>
                  </a:lnTo>
                  <a:lnTo>
                    <a:pt x="316" y="38"/>
                  </a:lnTo>
                  <a:lnTo>
                    <a:pt x="318" y="44"/>
                  </a:lnTo>
                  <a:lnTo>
                    <a:pt x="319" y="52"/>
                  </a:lnTo>
                  <a:lnTo>
                    <a:pt x="318" y="59"/>
                  </a:lnTo>
                  <a:lnTo>
                    <a:pt x="317" y="66"/>
                  </a:lnTo>
                  <a:lnTo>
                    <a:pt x="314" y="73"/>
                  </a:lnTo>
                  <a:lnTo>
                    <a:pt x="311" y="80"/>
                  </a:lnTo>
                  <a:lnTo>
                    <a:pt x="308" y="87"/>
                  </a:lnTo>
                  <a:lnTo>
                    <a:pt x="304" y="94"/>
                  </a:lnTo>
                  <a:lnTo>
                    <a:pt x="301" y="102"/>
                  </a:lnTo>
                  <a:lnTo>
                    <a:pt x="297" y="110"/>
                  </a:lnTo>
                  <a:lnTo>
                    <a:pt x="294" y="118"/>
                  </a:lnTo>
                  <a:lnTo>
                    <a:pt x="294" y="125"/>
                  </a:lnTo>
                  <a:lnTo>
                    <a:pt x="293" y="133"/>
                  </a:lnTo>
                  <a:lnTo>
                    <a:pt x="294" y="140"/>
                  </a:lnTo>
                  <a:lnTo>
                    <a:pt x="295" y="147"/>
                  </a:lnTo>
                  <a:lnTo>
                    <a:pt x="302" y="158"/>
                  </a:lnTo>
                  <a:lnTo>
                    <a:pt x="309" y="165"/>
                  </a:lnTo>
                  <a:lnTo>
                    <a:pt x="317" y="172"/>
                  </a:lnTo>
                  <a:lnTo>
                    <a:pt x="327" y="176"/>
                  </a:lnTo>
                  <a:lnTo>
                    <a:pt x="337" y="181"/>
                  </a:lnTo>
                  <a:lnTo>
                    <a:pt x="347" y="183"/>
                  </a:lnTo>
                  <a:lnTo>
                    <a:pt x="357" y="186"/>
                  </a:lnTo>
                  <a:lnTo>
                    <a:pt x="369" y="187"/>
                  </a:lnTo>
                  <a:lnTo>
                    <a:pt x="380" y="188"/>
                  </a:lnTo>
                  <a:lnTo>
                    <a:pt x="392" y="188"/>
                  </a:lnTo>
                  <a:lnTo>
                    <a:pt x="403" y="189"/>
                  </a:lnTo>
                  <a:lnTo>
                    <a:pt x="415" y="189"/>
                  </a:lnTo>
                  <a:lnTo>
                    <a:pt x="427" y="190"/>
                  </a:lnTo>
                  <a:lnTo>
                    <a:pt x="438" y="191"/>
                  </a:lnTo>
                  <a:lnTo>
                    <a:pt x="450" y="192"/>
                  </a:lnTo>
                  <a:lnTo>
                    <a:pt x="461" y="195"/>
                  </a:lnTo>
                  <a:lnTo>
                    <a:pt x="431" y="329"/>
                  </a:lnTo>
                  <a:lnTo>
                    <a:pt x="424" y="334"/>
                  </a:lnTo>
                  <a:lnTo>
                    <a:pt x="416" y="336"/>
                  </a:lnTo>
                  <a:lnTo>
                    <a:pt x="408" y="338"/>
                  </a:lnTo>
                  <a:lnTo>
                    <a:pt x="401" y="338"/>
                  </a:lnTo>
                  <a:lnTo>
                    <a:pt x="393" y="337"/>
                  </a:lnTo>
                  <a:lnTo>
                    <a:pt x="385" y="336"/>
                  </a:lnTo>
                  <a:lnTo>
                    <a:pt x="377" y="334"/>
                  </a:lnTo>
                  <a:lnTo>
                    <a:pt x="370" y="331"/>
                  </a:lnTo>
                  <a:lnTo>
                    <a:pt x="361" y="327"/>
                  </a:lnTo>
                  <a:lnTo>
                    <a:pt x="353" y="325"/>
                  </a:lnTo>
                  <a:lnTo>
                    <a:pt x="345" y="321"/>
                  </a:lnTo>
                  <a:lnTo>
                    <a:pt x="337" y="319"/>
                  </a:lnTo>
                  <a:lnTo>
                    <a:pt x="328" y="317"/>
                  </a:lnTo>
                  <a:lnTo>
                    <a:pt x="320" y="316"/>
                  </a:lnTo>
                  <a:lnTo>
                    <a:pt x="311" y="315"/>
                  </a:lnTo>
                  <a:lnTo>
                    <a:pt x="303" y="316"/>
                  </a:lnTo>
                  <a:lnTo>
                    <a:pt x="297" y="319"/>
                  </a:lnTo>
                  <a:lnTo>
                    <a:pt x="291" y="323"/>
                  </a:lnTo>
                  <a:lnTo>
                    <a:pt x="286" y="327"/>
                  </a:lnTo>
                  <a:lnTo>
                    <a:pt x="281" y="333"/>
                  </a:lnTo>
                  <a:lnTo>
                    <a:pt x="277" y="339"/>
                  </a:lnTo>
                  <a:lnTo>
                    <a:pt x="274" y="346"/>
                  </a:lnTo>
                  <a:lnTo>
                    <a:pt x="271" y="353"/>
                  </a:lnTo>
                  <a:lnTo>
                    <a:pt x="268" y="361"/>
                  </a:lnTo>
                  <a:lnTo>
                    <a:pt x="266" y="368"/>
                  </a:lnTo>
                  <a:lnTo>
                    <a:pt x="264" y="376"/>
                  </a:lnTo>
                  <a:lnTo>
                    <a:pt x="264" y="385"/>
                  </a:lnTo>
                  <a:lnTo>
                    <a:pt x="263" y="393"/>
                  </a:lnTo>
                  <a:lnTo>
                    <a:pt x="263" y="402"/>
                  </a:lnTo>
                  <a:lnTo>
                    <a:pt x="263" y="410"/>
                  </a:lnTo>
                  <a:lnTo>
                    <a:pt x="264" y="418"/>
                  </a:lnTo>
                  <a:lnTo>
                    <a:pt x="264" y="427"/>
                  </a:lnTo>
                  <a:lnTo>
                    <a:pt x="268" y="438"/>
                  </a:lnTo>
                  <a:lnTo>
                    <a:pt x="273" y="446"/>
                  </a:lnTo>
                  <a:lnTo>
                    <a:pt x="279" y="454"/>
                  </a:lnTo>
                  <a:lnTo>
                    <a:pt x="286" y="457"/>
                  </a:lnTo>
                  <a:lnTo>
                    <a:pt x="293" y="461"/>
                  </a:lnTo>
                  <a:lnTo>
                    <a:pt x="300" y="463"/>
                  </a:lnTo>
                  <a:lnTo>
                    <a:pt x="308" y="464"/>
                  </a:lnTo>
                  <a:lnTo>
                    <a:pt x="317" y="464"/>
                  </a:lnTo>
                  <a:lnTo>
                    <a:pt x="326" y="463"/>
                  </a:lnTo>
                  <a:lnTo>
                    <a:pt x="335" y="463"/>
                  </a:lnTo>
                  <a:lnTo>
                    <a:pt x="344" y="462"/>
                  </a:lnTo>
                  <a:lnTo>
                    <a:pt x="354" y="463"/>
                  </a:lnTo>
                  <a:lnTo>
                    <a:pt x="363" y="463"/>
                  </a:lnTo>
                  <a:lnTo>
                    <a:pt x="373" y="465"/>
                  </a:lnTo>
                  <a:lnTo>
                    <a:pt x="383" y="468"/>
                  </a:lnTo>
                  <a:lnTo>
                    <a:pt x="392" y="473"/>
                  </a:lnTo>
                  <a:lnTo>
                    <a:pt x="395" y="482"/>
                  </a:lnTo>
                  <a:lnTo>
                    <a:pt x="398" y="491"/>
                  </a:lnTo>
                  <a:lnTo>
                    <a:pt x="400" y="499"/>
                  </a:lnTo>
                  <a:lnTo>
                    <a:pt x="401" y="509"/>
                  </a:lnTo>
                  <a:lnTo>
                    <a:pt x="403" y="518"/>
                  </a:lnTo>
                  <a:lnTo>
                    <a:pt x="404" y="527"/>
                  </a:lnTo>
                  <a:lnTo>
                    <a:pt x="404" y="536"/>
                  </a:lnTo>
                  <a:lnTo>
                    <a:pt x="403" y="547"/>
                  </a:lnTo>
                  <a:lnTo>
                    <a:pt x="403" y="555"/>
                  </a:lnTo>
                  <a:lnTo>
                    <a:pt x="401" y="564"/>
                  </a:lnTo>
                  <a:lnTo>
                    <a:pt x="400" y="574"/>
                  </a:lnTo>
                  <a:lnTo>
                    <a:pt x="398" y="583"/>
                  </a:lnTo>
                  <a:lnTo>
                    <a:pt x="396" y="591"/>
                  </a:lnTo>
                  <a:lnTo>
                    <a:pt x="393" y="600"/>
                  </a:lnTo>
                  <a:lnTo>
                    <a:pt x="391" y="608"/>
                  </a:lnTo>
                  <a:lnTo>
                    <a:pt x="388" y="617"/>
                  </a:lnTo>
                  <a:lnTo>
                    <a:pt x="384" y="617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grayWhite">
            <a:xfrm>
              <a:off x="48" y="1306"/>
              <a:ext cx="624" cy="371"/>
            </a:xfrm>
            <a:custGeom>
              <a:avLst/>
              <a:gdLst/>
              <a:ahLst/>
              <a:cxnLst>
                <a:cxn ang="0">
                  <a:pos x="186" y="342"/>
                </a:cxn>
                <a:cxn ang="0">
                  <a:pos x="175" y="308"/>
                </a:cxn>
                <a:cxn ang="0">
                  <a:pos x="149" y="280"/>
                </a:cxn>
                <a:cxn ang="0">
                  <a:pos x="124" y="270"/>
                </a:cxn>
                <a:cxn ang="0">
                  <a:pos x="104" y="269"/>
                </a:cxn>
                <a:cxn ang="0">
                  <a:pos x="10" y="290"/>
                </a:cxn>
                <a:cxn ang="0">
                  <a:pos x="3" y="264"/>
                </a:cxn>
                <a:cxn ang="0">
                  <a:pos x="0" y="236"/>
                </a:cxn>
                <a:cxn ang="0">
                  <a:pos x="4" y="214"/>
                </a:cxn>
                <a:cxn ang="0">
                  <a:pos x="22" y="200"/>
                </a:cxn>
                <a:cxn ang="0">
                  <a:pos x="53" y="200"/>
                </a:cxn>
                <a:cxn ang="0">
                  <a:pos x="90" y="208"/>
                </a:cxn>
                <a:cxn ang="0">
                  <a:pos x="126" y="190"/>
                </a:cxn>
                <a:cxn ang="0">
                  <a:pos x="144" y="33"/>
                </a:cxn>
                <a:cxn ang="0">
                  <a:pos x="174" y="28"/>
                </a:cxn>
                <a:cxn ang="0">
                  <a:pos x="206" y="31"/>
                </a:cxn>
                <a:cxn ang="0">
                  <a:pos x="230" y="57"/>
                </a:cxn>
                <a:cxn ang="0">
                  <a:pos x="236" y="99"/>
                </a:cxn>
                <a:cxn ang="0">
                  <a:pos x="249" y="138"/>
                </a:cxn>
                <a:cxn ang="0">
                  <a:pos x="293" y="159"/>
                </a:cxn>
                <a:cxn ang="0">
                  <a:pos x="345" y="148"/>
                </a:cxn>
                <a:cxn ang="0">
                  <a:pos x="366" y="119"/>
                </a:cxn>
                <a:cxn ang="0">
                  <a:pos x="361" y="91"/>
                </a:cxn>
                <a:cxn ang="0">
                  <a:pos x="352" y="62"/>
                </a:cxn>
                <a:cxn ang="0">
                  <a:pos x="363" y="34"/>
                </a:cxn>
                <a:cxn ang="0">
                  <a:pos x="398" y="17"/>
                </a:cxn>
                <a:cxn ang="0">
                  <a:pos x="439" y="7"/>
                </a:cxn>
                <a:cxn ang="0">
                  <a:pos x="474" y="5"/>
                </a:cxn>
                <a:cxn ang="0">
                  <a:pos x="479" y="37"/>
                </a:cxn>
                <a:cxn ang="0">
                  <a:pos x="483" y="70"/>
                </a:cxn>
                <a:cxn ang="0">
                  <a:pos x="507" y="97"/>
                </a:cxn>
                <a:cxn ang="0">
                  <a:pos x="535" y="101"/>
                </a:cxn>
                <a:cxn ang="0">
                  <a:pos x="566" y="94"/>
                </a:cxn>
                <a:cxn ang="0">
                  <a:pos x="598" y="94"/>
                </a:cxn>
                <a:cxn ang="0">
                  <a:pos x="620" y="125"/>
                </a:cxn>
                <a:cxn ang="0">
                  <a:pos x="621" y="162"/>
                </a:cxn>
                <a:cxn ang="0">
                  <a:pos x="608" y="178"/>
                </a:cxn>
                <a:cxn ang="0">
                  <a:pos x="573" y="183"/>
                </a:cxn>
                <a:cxn ang="0">
                  <a:pos x="524" y="186"/>
                </a:cxn>
                <a:cxn ang="0">
                  <a:pos x="514" y="197"/>
                </a:cxn>
                <a:cxn ang="0">
                  <a:pos x="519" y="333"/>
                </a:cxn>
                <a:cxn ang="0">
                  <a:pos x="486" y="342"/>
                </a:cxn>
                <a:cxn ang="0">
                  <a:pos x="449" y="344"/>
                </a:cxn>
                <a:cxn ang="0">
                  <a:pos x="412" y="338"/>
                </a:cxn>
                <a:cxn ang="0">
                  <a:pos x="402" y="311"/>
                </a:cxn>
                <a:cxn ang="0">
                  <a:pos x="402" y="283"/>
                </a:cxn>
                <a:cxn ang="0">
                  <a:pos x="397" y="254"/>
                </a:cxn>
                <a:cxn ang="0">
                  <a:pos x="367" y="236"/>
                </a:cxn>
                <a:cxn ang="0">
                  <a:pos x="329" y="237"/>
                </a:cxn>
                <a:cxn ang="0">
                  <a:pos x="289" y="248"/>
                </a:cxn>
                <a:cxn ang="0">
                  <a:pos x="263" y="264"/>
                </a:cxn>
                <a:cxn ang="0">
                  <a:pos x="262" y="293"/>
                </a:cxn>
                <a:cxn ang="0">
                  <a:pos x="276" y="322"/>
                </a:cxn>
                <a:cxn ang="0">
                  <a:pos x="257" y="360"/>
                </a:cxn>
                <a:cxn ang="0">
                  <a:pos x="210" y="364"/>
                </a:cxn>
              </a:cxnLst>
              <a:rect l="0" t="0" r="r" b="b"/>
              <a:pathLst>
                <a:path w="624" h="371">
                  <a:moveTo>
                    <a:pt x="191" y="370"/>
                  </a:moveTo>
                  <a:lnTo>
                    <a:pt x="190" y="363"/>
                  </a:lnTo>
                  <a:lnTo>
                    <a:pt x="189" y="356"/>
                  </a:lnTo>
                  <a:lnTo>
                    <a:pt x="188" y="349"/>
                  </a:lnTo>
                  <a:lnTo>
                    <a:pt x="186" y="342"/>
                  </a:lnTo>
                  <a:lnTo>
                    <a:pt x="185" y="335"/>
                  </a:lnTo>
                  <a:lnTo>
                    <a:pt x="182" y="328"/>
                  </a:lnTo>
                  <a:lnTo>
                    <a:pt x="181" y="321"/>
                  </a:lnTo>
                  <a:lnTo>
                    <a:pt x="178" y="315"/>
                  </a:lnTo>
                  <a:lnTo>
                    <a:pt x="175" y="308"/>
                  </a:lnTo>
                  <a:lnTo>
                    <a:pt x="171" y="302"/>
                  </a:lnTo>
                  <a:lnTo>
                    <a:pt x="167" y="296"/>
                  </a:lnTo>
                  <a:lnTo>
                    <a:pt x="162" y="290"/>
                  </a:lnTo>
                  <a:lnTo>
                    <a:pt x="156" y="285"/>
                  </a:lnTo>
                  <a:lnTo>
                    <a:pt x="149" y="280"/>
                  </a:lnTo>
                  <a:lnTo>
                    <a:pt x="143" y="276"/>
                  </a:lnTo>
                  <a:lnTo>
                    <a:pt x="134" y="273"/>
                  </a:lnTo>
                  <a:lnTo>
                    <a:pt x="131" y="271"/>
                  </a:lnTo>
                  <a:lnTo>
                    <a:pt x="128" y="270"/>
                  </a:lnTo>
                  <a:lnTo>
                    <a:pt x="124" y="270"/>
                  </a:lnTo>
                  <a:lnTo>
                    <a:pt x="121" y="270"/>
                  </a:lnTo>
                  <a:lnTo>
                    <a:pt x="117" y="270"/>
                  </a:lnTo>
                  <a:lnTo>
                    <a:pt x="113" y="271"/>
                  </a:lnTo>
                  <a:lnTo>
                    <a:pt x="109" y="270"/>
                  </a:lnTo>
                  <a:lnTo>
                    <a:pt x="104" y="269"/>
                  </a:lnTo>
                  <a:lnTo>
                    <a:pt x="22" y="307"/>
                  </a:lnTo>
                  <a:lnTo>
                    <a:pt x="19" y="304"/>
                  </a:lnTo>
                  <a:lnTo>
                    <a:pt x="15" y="300"/>
                  </a:lnTo>
                  <a:lnTo>
                    <a:pt x="13" y="296"/>
                  </a:lnTo>
                  <a:lnTo>
                    <a:pt x="10" y="290"/>
                  </a:lnTo>
                  <a:lnTo>
                    <a:pt x="9" y="286"/>
                  </a:lnTo>
                  <a:lnTo>
                    <a:pt x="6" y="280"/>
                  </a:lnTo>
                  <a:lnTo>
                    <a:pt x="5" y="275"/>
                  </a:lnTo>
                  <a:lnTo>
                    <a:pt x="4" y="270"/>
                  </a:lnTo>
                  <a:lnTo>
                    <a:pt x="3" y="264"/>
                  </a:lnTo>
                  <a:lnTo>
                    <a:pt x="2" y="258"/>
                  </a:lnTo>
                  <a:lnTo>
                    <a:pt x="0" y="252"/>
                  </a:lnTo>
                  <a:lnTo>
                    <a:pt x="0" y="246"/>
                  </a:lnTo>
                  <a:lnTo>
                    <a:pt x="0" y="241"/>
                  </a:lnTo>
                  <a:lnTo>
                    <a:pt x="0" y="236"/>
                  </a:lnTo>
                  <a:lnTo>
                    <a:pt x="0" y="229"/>
                  </a:lnTo>
                  <a:lnTo>
                    <a:pt x="0" y="224"/>
                  </a:lnTo>
                  <a:lnTo>
                    <a:pt x="0" y="221"/>
                  </a:lnTo>
                  <a:lnTo>
                    <a:pt x="2" y="217"/>
                  </a:lnTo>
                  <a:lnTo>
                    <a:pt x="4" y="214"/>
                  </a:lnTo>
                  <a:lnTo>
                    <a:pt x="6" y="211"/>
                  </a:lnTo>
                  <a:lnTo>
                    <a:pt x="9" y="208"/>
                  </a:lnTo>
                  <a:lnTo>
                    <a:pt x="12" y="206"/>
                  </a:lnTo>
                  <a:lnTo>
                    <a:pt x="16" y="203"/>
                  </a:lnTo>
                  <a:lnTo>
                    <a:pt x="22" y="200"/>
                  </a:lnTo>
                  <a:lnTo>
                    <a:pt x="28" y="200"/>
                  </a:lnTo>
                  <a:lnTo>
                    <a:pt x="33" y="200"/>
                  </a:lnTo>
                  <a:lnTo>
                    <a:pt x="40" y="200"/>
                  </a:lnTo>
                  <a:lnTo>
                    <a:pt x="47" y="200"/>
                  </a:lnTo>
                  <a:lnTo>
                    <a:pt x="53" y="200"/>
                  </a:lnTo>
                  <a:lnTo>
                    <a:pt x="60" y="201"/>
                  </a:lnTo>
                  <a:lnTo>
                    <a:pt x="67" y="204"/>
                  </a:lnTo>
                  <a:lnTo>
                    <a:pt x="74" y="207"/>
                  </a:lnTo>
                  <a:lnTo>
                    <a:pt x="81" y="208"/>
                  </a:lnTo>
                  <a:lnTo>
                    <a:pt x="90" y="208"/>
                  </a:lnTo>
                  <a:lnTo>
                    <a:pt x="97" y="207"/>
                  </a:lnTo>
                  <a:lnTo>
                    <a:pt x="105" y="204"/>
                  </a:lnTo>
                  <a:lnTo>
                    <a:pt x="113" y="200"/>
                  </a:lnTo>
                  <a:lnTo>
                    <a:pt x="119" y="196"/>
                  </a:lnTo>
                  <a:lnTo>
                    <a:pt x="126" y="190"/>
                  </a:lnTo>
                  <a:lnTo>
                    <a:pt x="131" y="183"/>
                  </a:lnTo>
                  <a:lnTo>
                    <a:pt x="127" y="35"/>
                  </a:lnTo>
                  <a:lnTo>
                    <a:pt x="133" y="35"/>
                  </a:lnTo>
                  <a:lnTo>
                    <a:pt x="138" y="34"/>
                  </a:lnTo>
                  <a:lnTo>
                    <a:pt x="144" y="33"/>
                  </a:lnTo>
                  <a:lnTo>
                    <a:pt x="150" y="32"/>
                  </a:lnTo>
                  <a:lnTo>
                    <a:pt x="156" y="31"/>
                  </a:lnTo>
                  <a:lnTo>
                    <a:pt x="162" y="30"/>
                  </a:lnTo>
                  <a:lnTo>
                    <a:pt x="168" y="29"/>
                  </a:lnTo>
                  <a:lnTo>
                    <a:pt x="174" y="28"/>
                  </a:lnTo>
                  <a:lnTo>
                    <a:pt x="181" y="28"/>
                  </a:lnTo>
                  <a:lnTo>
                    <a:pt x="186" y="28"/>
                  </a:lnTo>
                  <a:lnTo>
                    <a:pt x="193" y="28"/>
                  </a:lnTo>
                  <a:lnTo>
                    <a:pt x="199" y="30"/>
                  </a:lnTo>
                  <a:lnTo>
                    <a:pt x="206" y="31"/>
                  </a:lnTo>
                  <a:lnTo>
                    <a:pt x="211" y="34"/>
                  </a:lnTo>
                  <a:lnTo>
                    <a:pt x="218" y="37"/>
                  </a:lnTo>
                  <a:lnTo>
                    <a:pt x="225" y="41"/>
                  </a:lnTo>
                  <a:lnTo>
                    <a:pt x="228" y="48"/>
                  </a:lnTo>
                  <a:lnTo>
                    <a:pt x="230" y="57"/>
                  </a:lnTo>
                  <a:lnTo>
                    <a:pt x="232" y="65"/>
                  </a:lnTo>
                  <a:lnTo>
                    <a:pt x="234" y="73"/>
                  </a:lnTo>
                  <a:lnTo>
                    <a:pt x="234" y="82"/>
                  </a:lnTo>
                  <a:lnTo>
                    <a:pt x="235" y="91"/>
                  </a:lnTo>
                  <a:lnTo>
                    <a:pt x="236" y="99"/>
                  </a:lnTo>
                  <a:lnTo>
                    <a:pt x="238" y="108"/>
                  </a:lnTo>
                  <a:lnTo>
                    <a:pt x="239" y="116"/>
                  </a:lnTo>
                  <a:lnTo>
                    <a:pt x="242" y="124"/>
                  </a:lnTo>
                  <a:lnTo>
                    <a:pt x="245" y="131"/>
                  </a:lnTo>
                  <a:lnTo>
                    <a:pt x="249" y="138"/>
                  </a:lnTo>
                  <a:lnTo>
                    <a:pt x="256" y="145"/>
                  </a:lnTo>
                  <a:lnTo>
                    <a:pt x="263" y="150"/>
                  </a:lnTo>
                  <a:lnTo>
                    <a:pt x="273" y="155"/>
                  </a:lnTo>
                  <a:lnTo>
                    <a:pt x="284" y="159"/>
                  </a:lnTo>
                  <a:lnTo>
                    <a:pt x="293" y="159"/>
                  </a:lnTo>
                  <a:lnTo>
                    <a:pt x="303" y="159"/>
                  </a:lnTo>
                  <a:lnTo>
                    <a:pt x="314" y="158"/>
                  </a:lnTo>
                  <a:lnTo>
                    <a:pt x="325" y="156"/>
                  </a:lnTo>
                  <a:lnTo>
                    <a:pt x="335" y="152"/>
                  </a:lnTo>
                  <a:lnTo>
                    <a:pt x="345" y="148"/>
                  </a:lnTo>
                  <a:lnTo>
                    <a:pt x="353" y="142"/>
                  </a:lnTo>
                  <a:lnTo>
                    <a:pt x="359" y="134"/>
                  </a:lnTo>
                  <a:lnTo>
                    <a:pt x="363" y="129"/>
                  </a:lnTo>
                  <a:lnTo>
                    <a:pt x="365" y="124"/>
                  </a:lnTo>
                  <a:lnTo>
                    <a:pt x="366" y="119"/>
                  </a:lnTo>
                  <a:lnTo>
                    <a:pt x="366" y="113"/>
                  </a:lnTo>
                  <a:lnTo>
                    <a:pt x="366" y="108"/>
                  </a:lnTo>
                  <a:lnTo>
                    <a:pt x="365" y="102"/>
                  </a:lnTo>
                  <a:lnTo>
                    <a:pt x="364" y="96"/>
                  </a:lnTo>
                  <a:lnTo>
                    <a:pt x="361" y="91"/>
                  </a:lnTo>
                  <a:lnTo>
                    <a:pt x="359" y="86"/>
                  </a:lnTo>
                  <a:lnTo>
                    <a:pt x="357" y="79"/>
                  </a:lnTo>
                  <a:lnTo>
                    <a:pt x="354" y="73"/>
                  </a:lnTo>
                  <a:lnTo>
                    <a:pt x="354" y="68"/>
                  </a:lnTo>
                  <a:lnTo>
                    <a:pt x="352" y="62"/>
                  </a:lnTo>
                  <a:lnTo>
                    <a:pt x="351" y="57"/>
                  </a:lnTo>
                  <a:lnTo>
                    <a:pt x="351" y="51"/>
                  </a:lnTo>
                  <a:lnTo>
                    <a:pt x="352" y="44"/>
                  </a:lnTo>
                  <a:lnTo>
                    <a:pt x="357" y="39"/>
                  </a:lnTo>
                  <a:lnTo>
                    <a:pt x="363" y="34"/>
                  </a:lnTo>
                  <a:lnTo>
                    <a:pt x="369" y="30"/>
                  </a:lnTo>
                  <a:lnTo>
                    <a:pt x="376" y="26"/>
                  </a:lnTo>
                  <a:lnTo>
                    <a:pt x="383" y="22"/>
                  </a:lnTo>
                  <a:lnTo>
                    <a:pt x="391" y="19"/>
                  </a:lnTo>
                  <a:lnTo>
                    <a:pt x="398" y="17"/>
                  </a:lnTo>
                  <a:lnTo>
                    <a:pt x="407" y="14"/>
                  </a:lnTo>
                  <a:lnTo>
                    <a:pt x="414" y="12"/>
                  </a:lnTo>
                  <a:lnTo>
                    <a:pt x="422" y="10"/>
                  </a:lnTo>
                  <a:lnTo>
                    <a:pt x="431" y="9"/>
                  </a:lnTo>
                  <a:lnTo>
                    <a:pt x="439" y="7"/>
                  </a:lnTo>
                  <a:lnTo>
                    <a:pt x="448" y="5"/>
                  </a:lnTo>
                  <a:lnTo>
                    <a:pt x="456" y="3"/>
                  </a:lnTo>
                  <a:lnTo>
                    <a:pt x="464" y="2"/>
                  </a:lnTo>
                  <a:lnTo>
                    <a:pt x="472" y="0"/>
                  </a:lnTo>
                  <a:lnTo>
                    <a:pt x="474" y="5"/>
                  </a:lnTo>
                  <a:lnTo>
                    <a:pt x="476" y="11"/>
                  </a:lnTo>
                  <a:lnTo>
                    <a:pt x="477" y="17"/>
                  </a:lnTo>
                  <a:lnTo>
                    <a:pt x="478" y="24"/>
                  </a:lnTo>
                  <a:lnTo>
                    <a:pt x="478" y="30"/>
                  </a:lnTo>
                  <a:lnTo>
                    <a:pt x="479" y="37"/>
                  </a:lnTo>
                  <a:lnTo>
                    <a:pt x="479" y="44"/>
                  </a:lnTo>
                  <a:lnTo>
                    <a:pt x="479" y="51"/>
                  </a:lnTo>
                  <a:lnTo>
                    <a:pt x="479" y="57"/>
                  </a:lnTo>
                  <a:lnTo>
                    <a:pt x="481" y="64"/>
                  </a:lnTo>
                  <a:lnTo>
                    <a:pt x="483" y="70"/>
                  </a:lnTo>
                  <a:lnTo>
                    <a:pt x="485" y="76"/>
                  </a:lnTo>
                  <a:lnTo>
                    <a:pt x="488" y="82"/>
                  </a:lnTo>
                  <a:lnTo>
                    <a:pt x="493" y="88"/>
                  </a:lnTo>
                  <a:lnTo>
                    <a:pt x="499" y="92"/>
                  </a:lnTo>
                  <a:lnTo>
                    <a:pt x="507" y="97"/>
                  </a:lnTo>
                  <a:lnTo>
                    <a:pt x="512" y="99"/>
                  </a:lnTo>
                  <a:lnTo>
                    <a:pt x="517" y="101"/>
                  </a:lnTo>
                  <a:lnTo>
                    <a:pt x="523" y="102"/>
                  </a:lnTo>
                  <a:lnTo>
                    <a:pt x="529" y="102"/>
                  </a:lnTo>
                  <a:lnTo>
                    <a:pt x="535" y="101"/>
                  </a:lnTo>
                  <a:lnTo>
                    <a:pt x="541" y="99"/>
                  </a:lnTo>
                  <a:lnTo>
                    <a:pt x="547" y="98"/>
                  </a:lnTo>
                  <a:lnTo>
                    <a:pt x="554" y="97"/>
                  </a:lnTo>
                  <a:lnTo>
                    <a:pt x="560" y="95"/>
                  </a:lnTo>
                  <a:lnTo>
                    <a:pt x="566" y="94"/>
                  </a:lnTo>
                  <a:lnTo>
                    <a:pt x="572" y="92"/>
                  </a:lnTo>
                  <a:lnTo>
                    <a:pt x="579" y="92"/>
                  </a:lnTo>
                  <a:lnTo>
                    <a:pt x="584" y="92"/>
                  </a:lnTo>
                  <a:lnTo>
                    <a:pt x="591" y="92"/>
                  </a:lnTo>
                  <a:lnTo>
                    <a:pt x="598" y="94"/>
                  </a:lnTo>
                  <a:lnTo>
                    <a:pt x="603" y="97"/>
                  </a:lnTo>
                  <a:lnTo>
                    <a:pt x="610" y="102"/>
                  </a:lnTo>
                  <a:lnTo>
                    <a:pt x="614" y="109"/>
                  </a:lnTo>
                  <a:lnTo>
                    <a:pt x="618" y="117"/>
                  </a:lnTo>
                  <a:lnTo>
                    <a:pt x="620" y="125"/>
                  </a:lnTo>
                  <a:lnTo>
                    <a:pt x="621" y="133"/>
                  </a:lnTo>
                  <a:lnTo>
                    <a:pt x="622" y="142"/>
                  </a:lnTo>
                  <a:lnTo>
                    <a:pt x="623" y="151"/>
                  </a:lnTo>
                  <a:lnTo>
                    <a:pt x="623" y="159"/>
                  </a:lnTo>
                  <a:lnTo>
                    <a:pt x="621" y="162"/>
                  </a:lnTo>
                  <a:lnTo>
                    <a:pt x="619" y="165"/>
                  </a:lnTo>
                  <a:lnTo>
                    <a:pt x="618" y="169"/>
                  </a:lnTo>
                  <a:lnTo>
                    <a:pt x="615" y="172"/>
                  </a:lnTo>
                  <a:lnTo>
                    <a:pt x="612" y="175"/>
                  </a:lnTo>
                  <a:lnTo>
                    <a:pt x="608" y="178"/>
                  </a:lnTo>
                  <a:lnTo>
                    <a:pt x="604" y="181"/>
                  </a:lnTo>
                  <a:lnTo>
                    <a:pt x="599" y="183"/>
                  </a:lnTo>
                  <a:lnTo>
                    <a:pt x="591" y="184"/>
                  </a:lnTo>
                  <a:lnTo>
                    <a:pt x="582" y="184"/>
                  </a:lnTo>
                  <a:lnTo>
                    <a:pt x="573" y="183"/>
                  </a:lnTo>
                  <a:lnTo>
                    <a:pt x="564" y="182"/>
                  </a:lnTo>
                  <a:lnTo>
                    <a:pt x="554" y="181"/>
                  </a:lnTo>
                  <a:lnTo>
                    <a:pt x="545" y="182"/>
                  </a:lnTo>
                  <a:lnTo>
                    <a:pt x="535" y="183"/>
                  </a:lnTo>
                  <a:lnTo>
                    <a:pt x="524" y="186"/>
                  </a:lnTo>
                  <a:lnTo>
                    <a:pt x="523" y="188"/>
                  </a:lnTo>
                  <a:lnTo>
                    <a:pt x="521" y="191"/>
                  </a:lnTo>
                  <a:lnTo>
                    <a:pt x="519" y="192"/>
                  </a:lnTo>
                  <a:lnTo>
                    <a:pt x="517" y="194"/>
                  </a:lnTo>
                  <a:lnTo>
                    <a:pt x="514" y="197"/>
                  </a:lnTo>
                  <a:lnTo>
                    <a:pt x="512" y="199"/>
                  </a:lnTo>
                  <a:lnTo>
                    <a:pt x="509" y="203"/>
                  </a:lnTo>
                  <a:lnTo>
                    <a:pt x="507" y="207"/>
                  </a:lnTo>
                  <a:lnTo>
                    <a:pt x="524" y="331"/>
                  </a:lnTo>
                  <a:lnTo>
                    <a:pt x="519" y="333"/>
                  </a:lnTo>
                  <a:lnTo>
                    <a:pt x="512" y="335"/>
                  </a:lnTo>
                  <a:lnTo>
                    <a:pt x="507" y="338"/>
                  </a:lnTo>
                  <a:lnTo>
                    <a:pt x="500" y="339"/>
                  </a:lnTo>
                  <a:lnTo>
                    <a:pt x="493" y="341"/>
                  </a:lnTo>
                  <a:lnTo>
                    <a:pt x="486" y="342"/>
                  </a:lnTo>
                  <a:lnTo>
                    <a:pt x="479" y="343"/>
                  </a:lnTo>
                  <a:lnTo>
                    <a:pt x="471" y="344"/>
                  </a:lnTo>
                  <a:lnTo>
                    <a:pt x="464" y="344"/>
                  </a:lnTo>
                  <a:lnTo>
                    <a:pt x="456" y="344"/>
                  </a:lnTo>
                  <a:lnTo>
                    <a:pt x="449" y="344"/>
                  </a:lnTo>
                  <a:lnTo>
                    <a:pt x="441" y="344"/>
                  </a:lnTo>
                  <a:lnTo>
                    <a:pt x="433" y="342"/>
                  </a:lnTo>
                  <a:lnTo>
                    <a:pt x="426" y="341"/>
                  </a:lnTo>
                  <a:lnTo>
                    <a:pt x="419" y="340"/>
                  </a:lnTo>
                  <a:lnTo>
                    <a:pt x="412" y="338"/>
                  </a:lnTo>
                  <a:lnTo>
                    <a:pt x="408" y="333"/>
                  </a:lnTo>
                  <a:lnTo>
                    <a:pt x="405" y="328"/>
                  </a:lnTo>
                  <a:lnTo>
                    <a:pt x="403" y="322"/>
                  </a:lnTo>
                  <a:lnTo>
                    <a:pt x="402" y="316"/>
                  </a:lnTo>
                  <a:lnTo>
                    <a:pt x="402" y="311"/>
                  </a:lnTo>
                  <a:lnTo>
                    <a:pt x="401" y="306"/>
                  </a:lnTo>
                  <a:lnTo>
                    <a:pt x="401" y="300"/>
                  </a:lnTo>
                  <a:lnTo>
                    <a:pt x="401" y="294"/>
                  </a:lnTo>
                  <a:lnTo>
                    <a:pt x="402" y="289"/>
                  </a:lnTo>
                  <a:lnTo>
                    <a:pt x="402" y="283"/>
                  </a:lnTo>
                  <a:lnTo>
                    <a:pt x="402" y="277"/>
                  </a:lnTo>
                  <a:lnTo>
                    <a:pt x="401" y="271"/>
                  </a:lnTo>
                  <a:lnTo>
                    <a:pt x="400" y="266"/>
                  </a:lnTo>
                  <a:lnTo>
                    <a:pt x="398" y="260"/>
                  </a:lnTo>
                  <a:lnTo>
                    <a:pt x="397" y="254"/>
                  </a:lnTo>
                  <a:lnTo>
                    <a:pt x="393" y="248"/>
                  </a:lnTo>
                  <a:lnTo>
                    <a:pt x="388" y="244"/>
                  </a:lnTo>
                  <a:lnTo>
                    <a:pt x="381" y="240"/>
                  </a:lnTo>
                  <a:lnTo>
                    <a:pt x="374" y="238"/>
                  </a:lnTo>
                  <a:lnTo>
                    <a:pt x="367" y="236"/>
                  </a:lnTo>
                  <a:lnTo>
                    <a:pt x="360" y="235"/>
                  </a:lnTo>
                  <a:lnTo>
                    <a:pt x="353" y="235"/>
                  </a:lnTo>
                  <a:lnTo>
                    <a:pt x="345" y="235"/>
                  </a:lnTo>
                  <a:lnTo>
                    <a:pt x="337" y="236"/>
                  </a:lnTo>
                  <a:lnTo>
                    <a:pt x="329" y="237"/>
                  </a:lnTo>
                  <a:lnTo>
                    <a:pt x="321" y="239"/>
                  </a:lnTo>
                  <a:lnTo>
                    <a:pt x="313" y="241"/>
                  </a:lnTo>
                  <a:lnTo>
                    <a:pt x="306" y="243"/>
                  </a:lnTo>
                  <a:lnTo>
                    <a:pt x="297" y="245"/>
                  </a:lnTo>
                  <a:lnTo>
                    <a:pt x="289" y="248"/>
                  </a:lnTo>
                  <a:lnTo>
                    <a:pt x="281" y="250"/>
                  </a:lnTo>
                  <a:lnTo>
                    <a:pt x="273" y="252"/>
                  </a:lnTo>
                  <a:lnTo>
                    <a:pt x="270" y="255"/>
                  </a:lnTo>
                  <a:lnTo>
                    <a:pt x="267" y="260"/>
                  </a:lnTo>
                  <a:lnTo>
                    <a:pt x="263" y="264"/>
                  </a:lnTo>
                  <a:lnTo>
                    <a:pt x="260" y="270"/>
                  </a:lnTo>
                  <a:lnTo>
                    <a:pt x="258" y="276"/>
                  </a:lnTo>
                  <a:lnTo>
                    <a:pt x="258" y="282"/>
                  </a:lnTo>
                  <a:lnTo>
                    <a:pt x="258" y="287"/>
                  </a:lnTo>
                  <a:lnTo>
                    <a:pt x="262" y="293"/>
                  </a:lnTo>
                  <a:lnTo>
                    <a:pt x="265" y="299"/>
                  </a:lnTo>
                  <a:lnTo>
                    <a:pt x="268" y="304"/>
                  </a:lnTo>
                  <a:lnTo>
                    <a:pt x="271" y="310"/>
                  </a:lnTo>
                  <a:lnTo>
                    <a:pt x="273" y="316"/>
                  </a:lnTo>
                  <a:lnTo>
                    <a:pt x="276" y="322"/>
                  </a:lnTo>
                  <a:lnTo>
                    <a:pt x="277" y="328"/>
                  </a:lnTo>
                  <a:lnTo>
                    <a:pt x="277" y="334"/>
                  </a:lnTo>
                  <a:lnTo>
                    <a:pt x="277" y="341"/>
                  </a:lnTo>
                  <a:lnTo>
                    <a:pt x="266" y="355"/>
                  </a:lnTo>
                  <a:lnTo>
                    <a:pt x="257" y="360"/>
                  </a:lnTo>
                  <a:lnTo>
                    <a:pt x="248" y="362"/>
                  </a:lnTo>
                  <a:lnTo>
                    <a:pt x="239" y="363"/>
                  </a:lnTo>
                  <a:lnTo>
                    <a:pt x="230" y="363"/>
                  </a:lnTo>
                  <a:lnTo>
                    <a:pt x="220" y="364"/>
                  </a:lnTo>
                  <a:lnTo>
                    <a:pt x="210" y="364"/>
                  </a:lnTo>
                  <a:lnTo>
                    <a:pt x="201" y="366"/>
                  </a:lnTo>
                  <a:lnTo>
                    <a:pt x="191" y="370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grayWhite">
            <a:xfrm>
              <a:off x="0" y="706"/>
              <a:ext cx="506" cy="470"/>
            </a:xfrm>
            <a:custGeom>
              <a:avLst/>
              <a:gdLst/>
              <a:ahLst/>
              <a:cxnLst>
                <a:cxn ang="0">
                  <a:pos x="229" y="453"/>
                </a:cxn>
                <a:cxn ang="0">
                  <a:pos x="200" y="429"/>
                </a:cxn>
                <a:cxn ang="0">
                  <a:pos x="175" y="402"/>
                </a:cxn>
                <a:cxn ang="0">
                  <a:pos x="158" y="368"/>
                </a:cxn>
                <a:cxn ang="0">
                  <a:pos x="241" y="275"/>
                </a:cxn>
                <a:cxn ang="0">
                  <a:pos x="224" y="248"/>
                </a:cxn>
                <a:cxn ang="0">
                  <a:pos x="198" y="228"/>
                </a:cxn>
                <a:cxn ang="0">
                  <a:pos x="166" y="214"/>
                </a:cxn>
                <a:cxn ang="0">
                  <a:pos x="139" y="217"/>
                </a:cxn>
                <a:cxn ang="0">
                  <a:pos x="128" y="238"/>
                </a:cxn>
                <a:cxn ang="0">
                  <a:pos x="120" y="262"/>
                </a:cxn>
                <a:cxn ang="0">
                  <a:pos x="104" y="283"/>
                </a:cxn>
                <a:cxn ang="0">
                  <a:pos x="77" y="291"/>
                </a:cxn>
                <a:cxn ang="0">
                  <a:pos x="53" y="288"/>
                </a:cxn>
                <a:cxn ang="0">
                  <a:pos x="31" y="275"/>
                </a:cxn>
                <a:cxn ang="0">
                  <a:pos x="12" y="257"/>
                </a:cxn>
                <a:cxn ang="0">
                  <a:pos x="61" y="109"/>
                </a:cxn>
                <a:cxn ang="0">
                  <a:pos x="24" y="85"/>
                </a:cxn>
                <a:cxn ang="0">
                  <a:pos x="0" y="53"/>
                </a:cxn>
                <a:cxn ang="0">
                  <a:pos x="19" y="22"/>
                </a:cxn>
                <a:cxn ang="0">
                  <a:pos x="54" y="0"/>
                </a:cxn>
                <a:cxn ang="0">
                  <a:pos x="82" y="6"/>
                </a:cxn>
                <a:cxn ang="0">
                  <a:pos x="103" y="29"/>
                </a:cxn>
                <a:cxn ang="0">
                  <a:pos x="132" y="57"/>
                </a:cxn>
                <a:cxn ang="0">
                  <a:pos x="175" y="64"/>
                </a:cxn>
                <a:cxn ang="0">
                  <a:pos x="215" y="43"/>
                </a:cxn>
                <a:cxn ang="0">
                  <a:pos x="243" y="16"/>
                </a:cxn>
                <a:cxn ang="0">
                  <a:pos x="265" y="22"/>
                </a:cxn>
                <a:cxn ang="0">
                  <a:pos x="284" y="34"/>
                </a:cxn>
                <a:cxn ang="0">
                  <a:pos x="301" y="52"/>
                </a:cxn>
                <a:cxn ang="0">
                  <a:pos x="318" y="72"/>
                </a:cxn>
                <a:cxn ang="0">
                  <a:pos x="314" y="98"/>
                </a:cxn>
                <a:cxn ang="0">
                  <a:pos x="296" y="115"/>
                </a:cxn>
                <a:cxn ang="0">
                  <a:pos x="278" y="123"/>
                </a:cxn>
                <a:cxn ang="0">
                  <a:pos x="260" y="130"/>
                </a:cxn>
                <a:cxn ang="0">
                  <a:pos x="249" y="152"/>
                </a:cxn>
                <a:cxn ang="0">
                  <a:pos x="257" y="180"/>
                </a:cxn>
                <a:cxn ang="0">
                  <a:pos x="288" y="210"/>
                </a:cxn>
                <a:cxn ang="0">
                  <a:pos x="321" y="231"/>
                </a:cxn>
                <a:cxn ang="0">
                  <a:pos x="339" y="231"/>
                </a:cxn>
                <a:cxn ang="0">
                  <a:pos x="358" y="228"/>
                </a:cxn>
                <a:cxn ang="0">
                  <a:pos x="377" y="200"/>
                </a:cxn>
                <a:cxn ang="0">
                  <a:pos x="385" y="171"/>
                </a:cxn>
                <a:cxn ang="0">
                  <a:pos x="404" y="158"/>
                </a:cxn>
                <a:cxn ang="0">
                  <a:pos x="497" y="213"/>
                </a:cxn>
                <a:cxn ang="0">
                  <a:pos x="482" y="238"/>
                </a:cxn>
                <a:cxn ang="0">
                  <a:pos x="458" y="259"/>
                </a:cxn>
                <a:cxn ang="0">
                  <a:pos x="438" y="282"/>
                </a:cxn>
                <a:cxn ang="0">
                  <a:pos x="434" y="313"/>
                </a:cxn>
                <a:cxn ang="0">
                  <a:pos x="467" y="339"/>
                </a:cxn>
                <a:cxn ang="0">
                  <a:pos x="505" y="362"/>
                </a:cxn>
                <a:cxn ang="0">
                  <a:pos x="329" y="370"/>
                </a:cxn>
                <a:cxn ang="0">
                  <a:pos x="306" y="395"/>
                </a:cxn>
                <a:cxn ang="0">
                  <a:pos x="287" y="423"/>
                </a:cxn>
                <a:cxn ang="0">
                  <a:pos x="267" y="452"/>
                </a:cxn>
              </a:cxnLst>
              <a:rect l="0" t="0" r="r" b="b"/>
              <a:pathLst>
                <a:path w="506" h="470">
                  <a:moveTo>
                    <a:pt x="252" y="469"/>
                  </a:moveTo>
                  <a:lnTo>
                    <a:pt x="245" y="463"/>
                  </a:lnTo>
                  <a:lnTo>
                    <a:pt x="237" y="458"/>
                  </a:lnTo>
                  <a:lnTo>
                    <a:pt x="229" y="453"/>
                  </a:lnTo>
                  <a:lnTo>
                    <a:pt x="221" y="447"/>
                  </a:lnTo>
                  <a:lnTo>
                    <a:pt x="214" y="441"/>
                  </a:lnTo>
                  <a:lnTo>
                    <a:pt x="207" y="435"/>
                  </a:lnTo>
                  <a:lnTo>
                    <a:pt x="200" y="429"/>
                  </a:lnTo>
                  <a:lnTo>
                    <a:pt x="193" y="423"/>
                  </a:lnTo>
                  <a:lnTo>
                    <a:pt x="187" y="416"/>
                  </a:lnTo>
                  <a:lnTo>
                    <a:pt x="181" y="409"/>
                  </a:lnTo>
                  <a:lnTo>
                    <a:pt x="175" y="402"/>
                  </a:lnTo>
                  <a:lnTo>
                    <a:pt x="171" y="394"/>
                  </a:lnTo>
                  <a:lnTo>
                    <a:pt x="166" y="386"/>
                  </a:lnTo>
                  <a:lnTo>
                    <a:pt x="162" y="377"/>
                  </a:lnTo>
                  <a:lnTo>
                    <a:pt x="158" y="368"/>
                  </a:lnTo>
                  <a:lnTo>
                    <a:pt x="156" y="359"/>
                  </a:lnTo>
                  <a:lnTo>
                    <a:pt x="245" y="290"/>
                  </a:lnTo>
                  <a:lnTo>
                    <a:pt x="242" y="282"/>
                  </a:lnTo>
                  <a:lnTo>
                    <a:pt x="241" y="275"/>
                  </a:lnTo>
                  <a:lnTo>
                    <a:pt x="237" y="267"/>
                  </a:lnTo>
                  <a:lnTo>
                    <a:pt x="233" y="261"/>
                  </a:lnTo>
                  <a:lnTo>
                    <a:pt x="229" y="254"/>
                  </a:lnTo>
                  <a:lnTo>
                    <a:pt x="224" y="248"/>
                  </a:lnTo>
                  <a:lnTo>
                    <a:pt x="218" y="242"/>
                  </a:lnTo>
                  <a:lnTo>
                    <a:pt x="212" y="237"/>
                  </a:lnTo>
                  <a:lnTo>
                    <a:pt x="205" y="232"/>
                  </a:lnTo>
                  <a:lnTo>
                    <a:pt x="198" y="228"/>
                  </a:lnTo>
                  <a:lnTo>
                    <a:pt x="191" y="223"/>
                  </a:lnTo>
                  <a:lnTo>
                    <a:pt x="183" y="219"/>
                  </a:lnTo>
                  <a:lnTo>
                    <a:pt x="175" y="216"/>
                  </a:lnTo>
                  <a:lnTo>
                    <a:pt x="166" y="214"/>
                  </a:lnTo>
                  <a:lnTo>
                    <a:pt x="158" y="212"/>
                  </a:lnTo>
                  <a:lnTo>
                    <a:pt x="150" y="210"/>
                  </a:lnTo>
                  <a:lnTo>
                    <a:pt x="144" y="213"/>
                  </a:lnTo>
                  <a:lnTo>
                    <a:pt x="139" y="217"/>
                  </a:lnTo>
                  <a:lnTo>
                    <a:pt x="135" y="221"/>
                  </a:lnTo>
                  <a:lnTo>
                    <a:pt x="133" y="227"/>
                  </a:lnTo>
                  <a:lnTo>
                    <a:pt x="129" y="232"/>
                  </a:lnTo>
                  <a:lnTo>
                    <a:pt x="128" y="238"/>
                  </a:lnTo>
                  <a:lnTo>
                    <a:pt x="126" y="244"/>
                  </a:lnTo>
                  <a:lnTo>
                    <a:pt x="125" y="250"/>
                  </a:lnTo>
                  <a:lnTo>
                    <a:pt x="122" y="256"/>
                  </a:lnTo>
                  <a:lnTo>
                    <a:pt x="120" y="262"/>
                  </a:lnTo>
                  <a:lnTo>
                    <a:pt x="116" y="268"/>
                  </a:lnTo>
                  <a:lnTo>
                    <a:pt x="113" y="273"/>
                  </a:lnTo>
                  <a:lnTo>
                    <a:pt x="109" y="278"/>
                  </a:lnTo>
                  <a:lnTo>
                    <a:pt x="104" y="283"/>
                  </a:lnTo>
                  <a:lnTo>
                    <a:pt x="98" y="287"/>
                  </a:lnTo>
                  <a:lnTo>
                    <a:pt x="90" y="290"/>
                  </a:lnTo>
                  <a:lnTo>
                    <a:pt x="83" y="291"/>
                  </a:lnTo>
                  <a:lnTo>
                    <a:pt x="77" y="291"/>
                  </a:lnTo>
                  <a:lnTo>
                    <a:pt x="70" y="291"/>
                  </a:lnTo>
                  <a:lnTo>
                    <a:pt x="65" y="291"/>
                  </a:lnTo>
                  <a:lnTo>
                    <a:pt x="58" y="289"/>
                  </a:lnTo>
                  <a:lnTo>
                    <a:pt x="53" y="288"/>
                  </a:lnTo>
                  <a:lnTo>
                    <a:pt x="47" y="285"/>
                  </a:lnTo>
                  <a:lnTo>
                    <a:pt x="41" y="282"/>
                  </a:lnTo>
                  <a:lnTo>
                    <a:pt x="36" y="278"/>
                  </a:lnTo>
                  <a:lnTo>
                    <a:pt x="31" y="275"/>
                  </a:lnTo>
                  <a:lnTo>
                    <a:pt x="25" y="270"/>
                  </a:lnTo>
                  <a:lnTo>
                    <a:pt x="20" y="266"/>
                  </a:lnTo>
                  <a:lnTo>
                    <a:pt x="16" y="262"/>
                  </a:lnTo>
                  <a:lnTo>
                    <a:pt x="12" y="257"/>
                  </a:lnTo>
                  <a:lnTo>
                    <a:pt x="7" y="253"/>
                  </a:lnTo>
                  <a:lnTo>
                    <a:pt x="3" y="248"/>
                  </a:lnTo>
                  <a:lnTo>
                    <a:pt x="65" y="117"/>
                  </a:lnTo>
                  <a:lnTo>
                    <a:pt x="61" y="109"/>
                  </a:lnTo>
                  <a:lnTo>
                    <a:pt x="53" y="102"/>
                  </a:lnTo>
                  <a:lnTo>
                    <a:pt x="44" y="96"/>
                  </a:lnTo>
                  <a:lnTo>
                    <a:pt x="33" y="91"/>
                  </a:lnTo>
                  <a:lnTo>
                    <a:pt x="24" y="85"/>
                  </a:lnTo>
                  <a:lnTo>
                    <a:pt x="13" y="79"/>
                  </a:lnTo>
                  <a:lnTo>
                    <a:pt x="5" y="71"/>
                  </a:lnTo>
                  <a:lnTo>
                    <a:pt x="0" y="62"/>
                  </a:lnTo>
                  <a:lnTo>
                    <a:pt x="0" y="53"/>
                  </a:lnTo>
                  <a:lnTo>
                    <a:pt x="3" y="44"/>
                  </a:lnTo>
                  <a:lnTo>
                    <a:pt x="7" y="37"/>
                  </a:lnTo>
                  <a:lnTo>
                    <a:pt x="12" y="28"/>
                  </a:lnTo>
                  <a:lnTo>
                    <a:pt x="19" y="22"/>
                  </a:lnTo>
                  <a:lnTo>
                    <a:pt x="27" y="15"/>
                  </a:lnTo>
                  <a:lnTo>
                    <a:pt x="37" y="9"/>
                  </a:lnTo>
                  <a:lnTo>
                    <a:pt x="46" y="3"/>
                  </a:lnTo>
                  <a:lnTo>
                    <a:pt x="54" y="0"/>
                  </a:lnTo>
                  <a:lnTo>
                    <a:pt x="61" y="0"/>
                  </a:lnTo>
                  <a:lnTo>
                    <a:pt x="68" y="0"/>
                  </a:lnTo>
                  <a:lnTo>
                    <a:pt x="75" y="3"/>
                  </a:lnTo>
                  <a:lnTo>
                    <a:pt x="82" y="6"/>
                  </a:lnTo>
                  <a:lnTo>
                    <a:pt x="88" y="11"/>
                  </a:lnTo>
                  <a:lnTo>
                    <a:pt x="94" y="15"/>
                  </a:lnTo>
                  <a:lnTo>
                    <a:pt x="98" y="21"/>
                  </a:lnTo>
                  <a:lnTo>
                    <a:pt x="103" y="29"/>
                  </a:lnTo>
                  <a:lnTo>
                    <a:pt x="108" y="38"/>
                  </a:lnTo>
                  <a:lnTo>
                    <a:pt x="116" y="45"/>
                  </a:lnTo>
                  <a:lnTo>
                    <a:pt x="123" y="52"/>
                  </a:lnTo>
                  <a:lnTo>
                    <a:pt x="132" y="57"/>
                  </a:lnTo>
                  <a:lnTo>
                    <a:pt x="141" y="62"/>
                  </a:lnTo>
                  <a:lnTo>
                    <a:pt x="152" y="64"/>
                  </a:lnTo>
                  <a:lnTo>
                    <a:pt x="164" y="66"/>
                  </a:lnTo>
                  <a:lnTo>
                    <a:pt x="175" y="64"/>
                  </a:lnTo>
                  <a:lnTo>
                    <a:pt x="187" y="61"/>
                  </a:lnTo>
                  <a:lnTo>
                    <a:pt x="196" y="57"/>
                  </a:lnTo>
                  <a:lnTo>
                    <a:pt x="206" y="50"/>
                  </a:lnTo>
                  <a:lnTo>
                    <a:pt x="215" y="43"/>
                  </a:lnTo>
                  <a:lnTo>
                    <a:pt x="223" y="34"/>
                  </a:lnTo>
                  <a:lnTo>
                    <a:pt x="230" y="26"/>
                  </a:lnTo>
                  <a:lnTo>
                    <a:pt x="237" y="17"/>
                  </a:lnTo>
                  <a:lnTo>
                    <a:pt x="243" y="16"/>
                  </a:lnTo>
                  <a:lnTo>
                    <a:pt x="249" y="17"/>
                  </a:lnTo>
                  <a:lnTo>
                    <a:pt x="254" y="18"/>
                  </a:lnTo>
                  <a:lnTo>
                    <a:pt x="260" y="20"/>
                  </a:lnTo>
                  <a:lnTo>
                    <a:pt x="265" y="22"/>
                  </a:lnTo>
                  <a:lnTo>
                    <a:pt x="270" y="25"/>
                  </a:lnTo>
                  <a:lnTo>
                    <a:pt x="275" y="27"/>
                  </a:lnTo>
                  <a:lnTo>
                    <a:pt x="279" y="31"/>
                  </a:lnTo>
                  <a:lnTo>
                    <a:pt x="284" y="34"/>
                  </a:lnTo>
                  <a:lnTo>
                    <a:pt x="288" y="38"/>
                  </a:lnTo>
                  <a:lnTo>
                    <a:pt x="293" y="43"/>
                  </a:lnTo>
                  <a:lnTo>
                    <a:pt x="297" y="47"/>
                  </a:lnTo>
                  <a:lnTo>
                    <a:pt x="301" y="52"/>
                  </a:lnTo>
                  <a:lnTo>
                    <a:pt x="305" y="56"/>
                  </a:lnTo>
                  <a:lnTo>
                    <a:pt x="309" y="61"/>
                  </a:lnTo>
                  <a:lnTo>
                    <a:pt x="314" y="66"/>
                  </a:lnTo>
                  <a:lnTo>
                    <a:pt x="318" y="72"/>
                  </a:lnTo>
                  <a:lnTo>
                    <a:pt x="320" y="79"/>
                  </a:lnTo>
                  <a:lnTo>
                    <a:pt x="319" y="85"/>
                  </a:lnTo>
                  <a:lnTo>
                    <a:pt x="317" y="92"/>
                  </a:lnTo>
                  <a:lnTo>
                    <a:pt x="314" y="98"/>
                  </a:lnTo>
                  <a:lnTo>
                    <a:pt x="309" y="104"/>
                  </a:lnTo>
                  <a:lnTo>
                    <a:pt x="305" y="109"/>
                  </a:lnTo>
                  <a:lnTo>
                    <a:pt x="300" y="114"/>
                  </a:lnTo>
                  <a:lnTo>
                    <a:pt x="296" y="115"/>
                  </a:lnTo>
                  <a:lnTo>
                    <a:pt x="291" y="117"/>
                  </a:lnTo>
                  <a:lnTo>
                    <a:pt x="287" y="119"/>
                  </a:lnTo>
                  <a:lnTo>
                    <a:pt x="283" y="120"/>
                  </a:lnTo>
                  <a:lnTo>
                    <a:pt x="278" y="123"/>
                  </a:lnTo>
                  <a:lnTo>
                    <a:pt x="273" y="124"/>
                  </a:lnTo>
                  <a:lnTo>
                    <a:pt x="268" y="126"/>
                  </a:lnTo>
                  <a:lnTo>
                    <a:pt x="262" y="127"/>
                  </a:lnTo>
                  <a:lnTo>
                    <a:pt x="260" y="130"/>
                  </a:lnTo>
                  <a:lnTo>
                    <a:pt x="257" y="135"/>
                  </a:lnTo>
                  <a:lnTo>
                    <a:pt x="254" y="140"/>
                  </a:lnTo>
                  <a:lnTo>
                    <a:pt x="250" y="145"/>
                  </a:lnTo>
                  <a:lnTo>
                    <a:pt x="249" y="152"/>
                  </a:lnTo>
                  <a:lnTo>
                    <a:pt x="248" y="158"/>
                  </a:lnTo>
                  <a:lnTo>
                    <a:pt x="249" y="164"/>
                  </a:lnTo>
                  <a:lnTo>
                    <a:pt x="252" y="169"/>
                  </a:lnTo>
                  <a:lnTo>
                    <a:pt x="257" y="180"/>
                  </a:lnTo>
                  <a:lnTo>
                    <a:pt x="263" y="189"/>
                  </a:lnTo>
                  <a:lnTo>
                    <a:pt x="271" y="196"/>
                  </a:lnTo>
                  <a:lnTo>
                    <a:pt x="279" y="204"/>
                  </a:lnTo>
                  <a:lnTo>
                    <a:pt x="288" y="210"/>
                  </a:lnTo>
                  <a:lnTo>
                    <a:pt x="298" y="217"/>
                  </a:lnTo>
                  <a:lnTo>
                    <a:pt x="308" y="224"/>
                  </a:lnTo>
                  <a:lnTo>
                    <a:pt x="317" y="231"/>
                  </a:lnTo>
                  <a:lnTo>
                    <a:pt x="321" y="231"/>
                  </a:lnTo>
                  <a:lnTo>
                    <a:pt x="326" y="231"/>
                  </a:lnTo>
                  <a:lnTo>
                    <a:pt x="330" y="231"/>
                  </a:lnTo>
                  <a:lnTo>
                    <a:pt x="334" y="231"/>
                  </a:lnTo>
                  <a:lnTo>
                    <a:pt x="339" y="231"/>
                  </a:lnTo>
                  <a:lnTo>
                    <a:pt x="344" y="231"/>
                  </a:lnTo>
                  <a:lnTo>
                    <a:pt x="349" y="231"/>
                  </a:lnTo>
                  <a:lnTo>
                    <a:pt x="354" y="231"/>
                  </a:lnTo>
                  <a:lnTo>
                    <a:pt x="358" y="228"/>
                  </a:lnTo>
                  <a:lnTo>
                    <a:pt x="363" y="222"/>
                  </a:lnTo>
                  <a:lnTo>
                    <a:pt x="368" y="215"/>
                  </a:lnTo>
                  <a:lnTo>
                    <a:pt x="373" y="209"/>
                  </a:lnTo>
                  <a:lnTo>
                    <a:pt x="377" y="200"/>
                  </a:lnTo>
                  <a:lnTo>
                    <a:pt x="380" y="192"/>
                  </a:lnTo>
                  <a:lnTo>
                    <a:pt x="383" y="183"/>
                  </a:lnTo>
                  <a:lnTo>
                    <a:pt x="383" y="176"/>
                  </a:lnTo>
                  <a:lnTo>
                    <a:pt x="385" y="171"/>
                  </a:lnTo>
                  <a:lnTo>
                    <a:pt x="388" y="167"/>
                  </a:lnTo>
                  <a:lnTo>
                    <a:pt x="392" y="163"/>
                  </a:lnTo>
                  <a:lnTo>
                    <a:pt x="398" y="160"/>
                  </a:lnTo>
                  <a:lnTo>
                    <a:pt x="404" y="158"/>
                  </a:lnTo>
                  <a:lnTo>
                    <a:pt x="410" y="156"/>
                  </a:lnTo>
                  <a:lnTo>
                    <a:pt x="417" y="155"/>
                  </a:lnTo>
                  <a:lnTo>
                    <a:pt x="423" y="155"/>
                  </a:lnTo>
                  <a:lnTo>
                    <a:pt x="497" y="213"/>
                  </a:lnTo>
                  <a:lnTo>
                    <a:pt x="495" y="221"/>
                  </a:lnTo>
                  <a:lnTo>
                    <a:pt x="492" y="227"/>
                  </a:lnTo>
                  <a:lnTo>
                    <a:pt x="487" y="232"/>
                  </a:lnTo>
                  <a:lnTo>
                    <a:pt x="482" y="238"/>
                  </a:lnTo>
                  <a:lnTo>
                    <a:pt x="476" y="243"/>
                  </a:lnTo>
                  <a:lnTo>
                    <a:pt x="470" y="248"/>
                  </a:lnTo>
                  <a:lnTo>
                    <a:pt x="464" y="253"/>
                  </a:lnTo>
                  <a:lnTo>
                    <a:pt x="458" y="259"/>
                  </a:lnTo>
                  <a:lnTo>
                    <a:pt x="451" y="264"/>
                  </a:lnTo>
                  <a:lnTo>
                    <a:pt x="446" y="269"/>
                  </a:lnTo>
                  <a:lnTo>
                    <a:pt x="441" y="275"/>
                  </a:lnTo>
                  <a:lnTo>
                    <a:pt x="438" y="282"/>
                  </a:lnTo>
                  <a:lnTo>
                    <a:pt x="434" y="288"/>
                  </a:lnTo>
                  <a:lnTo>
                    <a:pt x="433" y="296"/>
                  </a:lnTo>
                  <a:lnTo>
                    <a:pt x="433" y="304"/>
                  </a:lnTo>
                  <a:lnTo>
                    <a:pt x="434" y="313"/>
                  </a:lnTo>
                  <a:lnTo>
                    <a:pt x="439" y="323"/>
                  </a:lnTo>
                  <a:lnTo>
                    <a:pt x="446" y="329"/>
                  </a:lnTo>
                  <a:lnTo>
                    <a:pt x="456" y="335"/>
                  </a:lnTo>
                  <a:lnTo>
                    <a:pt x="467" y="339"/>
                  </a:lnTo>
                  <a:lnTo>
                    <a:pt x="478" y="343"/>
                  </a:lnTo>
                  <a:lnTo>
                    <a:pt x="488" y="348"/>
                  </a:lnTo>
                  <a:lnTo>
                    <a:pt x="497" y="354"/>
                  </a:lnTo>
                  <a:lnTo>
                    <a:pt x="505" y="362"/>
                  </a:lnTo>
                  <a:lnTo>
                    <a:pt x="442" y="445"/>
                  </a:lnTo>
                  <a:lnTo>
                    <a:pt x="343" y="362"/>
                  </a:lnTo>
                  <a:lnTo>
                    <a:pt x="336" y="366"/>
                  </a:lnTo>
                  <a:lnTo>
                    <a:pt x="329" y="370"/>
                  </a:lnTo>
                  <a:lnTo>
                    <a:pt x="323" y="377"/>
                  </a:lnTo>
                  <a:lnTo>
                    <a:pt x="317" y="382"/>
                  </a:lnTo>
                  <a:lnTo>
                    <a:pt x="312" y="388"/>
                  </a:lnTo>
                  <a:lnTo>
                    <a:pt x="306" y="395"/>
                  </a:lnTo>
                  <a:lnTo>
                    <a:pt x="302" y="401"/>
                  </a:lnTo>
                  <a:lnTo>
                    <a:pt x="296" y="408"/>
                  </a:lnTo>
                  <a:lnTo>
                    <a:pt x="292" y="415"/>
                  </a:lnTo>
                  <a:lnTo>
                    <a:pt x="287" y="423"/>
                  </a:lnTo>
                  <a:lnTo>
                    <a:pt x="283" y="430"/>
                  </a:lnTo>
                  <a:lnTo>
                    <a:pt x="278" y="437"/>
                  </a:lnTo>
                  <a:lnTo>
                    <a:pt x="272" y="445"/>
                  </a:lnTo>
                  <a:lnTo>
                    <a:pt x="267" y="452"/>
                  </a:lnTo>
                  <a:lnTo>
                    <a:pt x="262" y="459"/>
                  </a:lnTo>
                  <a:lnTo>
                    <a:pt x="256" y="465"/>
                  </a:lnTo>
                  <a:lnTo>
                    <a:pt x="252" y="469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grayWhite">
            <a:xfrm>
              <a:off x="538" y="441"/>
              <a:ext cx="512" cy="509"/>
            </a:xfrm>
            <a:custGeom>
              <a:avLst/>
              <a:gdLst/>
              <a:ahLst/>
              <a:cxnLst>
                <a:cxn ang="0">
                  <a:pos x="67" y="492"/>
                </a:cxn>
                <a:cxn ang="0">
                  <a:pos x="45" y="451"/>
                </a:cxn>
                <a:cxn ang="0">
                  <a:pos x="68" y="418"/>
                </a:cxn>
                <a:cxn ang="0">
                  <a:pos x="106" y="391"/>
                </a:cxn>
                <a:cxn ang="0">
                  <a:pos x="105" y="352"/>
                </a:cxn>
                <a:cxn ang="0">
                  <a:pos x="79" y="324"/>
                </a:cxn>
                <a:cxn ang="0">
                  <a:pos x="44" y="302"/>
                </a:cxn>
                <a:cxn ang="0">
                  <a:pos x="7" y="280"/>
                </a:cxn>
                <a:cxn ang="0">
                  <a:pos x="2" y="258"/>
                </a:cxn>
                <a:cxn ang="0">
                  <a:pos x="13" y="239"/>
                </a:cxn>
                <a:cxn ang="0">
                  <a:pos x="29" y="220"/>
                </a:cxn>
                <a:cxn ang="0">
                  <a:pos x="43" y="201"/>
                </a:cxn>
                <a:cxn ang="0">
                  <a:pos x="65" y="184"/>
                </a:cxn>
                <a:cxn ang="0">
                  <a:pos x="100" y="191"/>
                </a:cxn>
                <a:cxn ang="0">
                  <a:pos x="124" y="210"/>
                </a:cxn>
                <a:cxn ang="0">
                  <a:pos x="150" y="233"/>
                </a:cxn>
                <a:cxn ang="0">
                  <a:pos x="179" y="232"/>
                </a:cxn>
                <a:cxn ang="0">
                  <a:pos x="207" y="223"/>
                </a:cxn>
                <a:cxn ang="0">
                  <a:pos x="230" y="198"/>
                </a:cxn>
                <a:cxn ang="0">
                  <a:pos x="242" y="165"/>
                </a:cxn>
                <a:cxn ang="0">
                  <a:pos x="226" y="143"/>
                </a:cxn>
                <a:cxn ang="0">
                  <a:pos x="203" y="132"/>
                </a:cxn>
                <a:cxn ang="0">
                  <a:pos x="176" y="122"/>
                </a:cxn>
                <a:cxn ang="0">
                  <a:pos x="153" y="111"/>
                </a:cxn>
                <a:cxn ang="0">
                  <a:pos x="142" y="80"/>
                </a:cxn>
                <a:cxn ang="0">
                  <a:pos x="163" y="50"/>
                </a:cxn>
                <a:cxn ang="0">
                  <a:pos x="187" y="36"/>
                </a:cxn>
                <a:cxn ang="0">
                  <a:pos x="211" y="18"/>
                </a:cxn>
                <a:cxn ang="0">
                  <a:pos x="243" y="28"/>
                </a:cxn>
                <a:cxn ang="0">
                  <a:pos x="277" y="54"/>
                </a:cxn>
                <a:cxn ang="0">
                  <a:pos x="314" y="72"/>
                </a:cxn>
                <a:cxn ang="0">
                  <a:pos x="355" y="68"/>
                </a:cxn>
                <a:cxn ang="0">
                  <a:pos x="382" y="36"/>
                </a:cxn>
                <a:cxn ang="0">
                  <a:pos x="411" y="3"/>
                </a:cxn>
                <a:cxn ang="0">
                  <a:pos x="453" y="10"/>
                </a:cxn>
                <a:cxn ang="0">
                  <a:pos x="486" y="36"/>
                </a:cxn>
                <a:cxn ang="0">
                  <a:pos x="489" y="68"/>
                </a:cxn>
                <a:cxn ang="0">
                  <a:pos x="466" y="88"/>
                </a:cxn>
                <a:cxn ang="0">
                  <a:pos x="437" y="107"/>
                </a:cxn>
                <a:cxn ang="0">
                  <a:pos x="422" y="133"/>
                </a:cxn>
                <a:cxn ang="0">
                  <a:pos x="419" y="317"/>
                </a:cxn>
                <a:cxn ang="0">
                  <a:pos x="388" y="302"/>
                </a:cxn>
                <a:cxn ang="0">
                  <a:pos x="364" y="273"/>
                </a:cxn>
                <a:cxn ang="0">
                  <a:pos x="336" y="250"/>
                </a:cxn>
                <a:cxn ang="0">
                  <a:pos x="299" y="252"/>
                </a:cxn>
                <a:cxn ang="0">
                  <a:pos x="275" y="270"/>
                </a:cxn>
                <a:cxn ang="0">
                  <a:pos x="255" y="294"/>
                </a:cxn>
                <a:cxn ang="0">
                  <a:pos x="242" y="323"/>
                </a:cxn>
                <a:cxn ang="0">
                  <a:pos x="241" y="353"/>
                </a:cxn>
                <a:cxn ang="0">
                  <a:pos x="257" y="364"/>
                </a:cxn>
                <a:cxn ang="0">
                  <a:pos x="279" y="368"/>
                </a:cxn>
                <a:cxn ang="0">
                  <a:pos x="304" y="370"/>
                </a:cxn>
                <a:cxn ang="0">
                  <a:pos x="330" y="376"/>
                </a:cxn>
                <a:cxn ang="0">
                  <a:pos x="353" y="407"/>
                </a:cxn>
                <a:cxn ang="0">
                  <a:pos x="352" y="443"/>
                </a:cxn>
                <a:cxn ang="0">
                  <a:pos x="334" y="462"/>
                </a:cxn>
                <a:cxn ang="0">
                  <a:pos x="311" y="479"/>
                </a:cxn>
                <a:cxn ang="0">
                  <a:pos x="278" y="465"/>
                </a:cxn>
                <a:cxn ang="0">
                  <a:pos x="241" y="445"/>
                </a:cxn>
                <a:cxn ang="0">
                  <a:pos x="202" y="432"/>
                </a:cxn>
                <a:cxn ang="0">
                  <a:pos x="98" y="508"/>
                </a:cxn>
              </a:cxnLst>
              <a:rect l="0" t="0" r="r" b="b"/>
              <a:pathLst>
                <a:path w="512" h="509">
                  <a:moveTo>
                    <a:pt x="98" y="508"/>
                  </a:moveTo>
                  <a:lnTo>
                    <a:pt x="86" y="504"/>
                  </a:lnTo>
                  <a:lnTo>
                    <a:pt x="76" y="498"/>
                  </a:lnTo>
                  <a:lnTo>
                    <a:pt x="67" y="492"/>
                  </a:lnTo>
                  <a:lnTo>
                    <a:pt x="60" y="483"/>
                  </a:lnTo>
                  <a:lnTo>
                    <a:pt x="53" y="474"/>
                  </a:lnTo>
                  <a:lnTo>
                    <a:pt x="49" y="463"/>
                  </a:lnTo>
                  <a:lnTo>
                    <a:pt x="45" y="451"/>
                  </a:lnTo>
                  <a:lnTo>
                    <a:pt x="43" y="439"/>
                  </a:lnTo>
                  <a:lnTo>
                    <a:pt x="49" y="432"/>
                  </a:lnTo>
                  <a:lnTo>
                    <a:pt x="58" y="425"/>
                  </a:lnTo>
                  <a:lnTo>
                    <a:pt x="68" y="418"/>
                  </a:lnTo>
                  <a:lnTo>
                    <a:pt x="78" y="413"/>
                  </a:lnTo>
                  <a:lnTo>
                    <a:pt x="88" y="407"/>
                  </a:lnTo>
                  <a:lnTo>
                    <a:pt x="98" y="399"/>
                  </a:lnTo>
                  <a:lnTo>
                    <a:pt x="106" y="391"/>
                  </a:lnTo>
                  <a:lnTo>
                    <a:pt x="113" y="380"/>
                  </a:lnTo>
                  <a:lnTo>
                    <a:pt x="112" y="370"/>
                  </a:lnTo>
                  <a:lnTo>
                    <a:pt x="109" y="360"/>
                  </a:lnTo>
                  <a:lnTo>
                    <a:pt x="105" y="352"/>
                  </a:lnTo>
                  <a:lnTo>
                    <a:pt x="100" y="344"/>
                  </a:lnTo>
                  <a:lnTo>
                    <a:pt x="93" y="337"/>
                  </a:lnTo>
                  <a:lnTo>
                    <a:pt x="87" y="330"/>
                  </a:lnTo>
                  <a:lnTo>
                    <a:pt x="79" y="324"/>
                  </a:lnTo>
                  <a:lnTo>
                    <a:pt x="71" y="318"/>
                  </a:lnTo>
                  <a:lnTo>
                    <a:pt x="62" y="313"/>
                  </a:lnTo>
                  <a:lnTo>
                    <a:pt x="53" y="308"/>
                  </a:lnTo>
                  <a:lnTo>
                    <a:pt x="44" y="302"/>
                  </a:lnTo>
                  <a:lnTo>
                    <a:pt x="35" y="297"/>
                  </a:lnTo>
                  <a:lnTo>
                    <a:pt x="25" y="291"/>
                  </a:lnTo>
                  <a:lnTo>
                    <a:pt x="17" y="286"/>
                  </a:lnTo>
                  <a:lnTo>
                    <a:pt x="7" y="280"/>
                  </a:lnTo>
                  <a:lnTo>
                    <a:pt x="0" y="273"/>
                  </a:lnTo>
                  <a:lnTo>
                    <a:pt x="0" y="268"/>
                  </a:lnTo>
                  <a:lnTo>
                    <a:pt x="0" y="263"/>
                  </a:lnTo>
                  <a:lnTo>
                    <a:pt x="2" y="258"/>
                  </a:lnTo>
                  <a:lnTo>
                    <a:pt x="4" y="253"/>
                  </a:lnTo>
                  <a:lnTo>
                    <a:pt x="7" y="248"/>
                  </a:lnTo>
                  <a:lnTo>
                    <a:pt x="10" y="244"/>
                  </a:lnTo>
                  <a:lnTo>
                    <a:pt x="13" y="239"/>
                  </a:lnTo>
                  <a:lnTo>
                    <a:pt x="17" y="234"/>
                  </a:lnTo>
                  <a:lnTo>
                    <a:pt x="20" y="230"/>
                  </a:lnTo>
                  <a:lnTo>
                    <a:pt x="24" y="225"/>
                  </a:lnTo>
                  <a:lnTo>
                    <a:pt x="29" y="220"/>
                  </a:lnTo>
                  <a:lnTo>
                    <a:pt x="32" y="216"/>
                  </a:lnTo>
                  <a:lnTo>
                    <a:pt x="37" y="210"/>
                  </a:lnTo>
                  <a:lnTo>
                    <a:pt x="40" y="205"/>
                  </a:lnTo>
                  <a:lnTo>
                    <a:pt x="43" y="201"/>
                  </a:lnTo>
                  <a:lnTo>
                    <a:pt x="46" y="195"/>
                  </a:lnTo>
                  <a:lnTo>
                    <a:pt x="51" y="190"/>
                  </a:lnTo>
                  <a:lnTo>
                    <a:pt x="58" y="186"/>
                  </a:lnTo>
                  <a:lnTo>
                    <a:pt x="65" y="184"/>
                  </a:lnTo>
                  <a:lnTo>
                    <a:pt x="73" y="184"/>
                  </a:lnTo>
                  <a:lnTo>
                    <a:pt x="82" y="186"/>
                  </a:lnTo>
                  <a:lnTo>
                    <a:pt x="91" y="187"/>
                  </a:lnTo>
                  <a:lnTo>
                    <a:pt x="100" y="191"/>
                  </a:lnTo>
                  <a:lnTo>
                    <a:pt x="109" y="195"/>
                  </a:lnTo>
                  <a:lnTo>
                    <a:pt x="114" y="199"/>
                  </a:lnTo>
                  <a:lnTo>
                    <a:pt x="120" y="205"/>
                  </a:lnTo>
                  <a:lnTo>
                    <a:pt x="124" y="210"/>
                  </a:lnTo>
                  <a:lnTo>
                    <a:pt x="130" y="216"/>
                  </a:lnTo>
                  <a:lnTo>
                    <a:pt x="136" y="222"/>
                  </a:lnTo>
                  <a:lnTo>
                    <a:pt x="143" y="228"/>
                  </a:lnTo>
                  <a:lnTo>
                    <a:pt x="150" y="233"/>
                  </a:lnTo>
                  <a:lnTo>
                    <a:pt x="160" y="237"/>
                  </a:lnTo>
                  <a:lnTo>
                    <a:pt x="166" y="236"/>
                  </a:lnTo>
                  <a:lnTo>
                    <a:pt x="173" y="234"/>
                  </a:lnTo>
                  <a:lnTo>
                    <a:pt x="179" y="232"/>
                  </a:lnTo>
                  <a:lnTo>
                    <a:pt x="186" y="230"/>
                  </a:lnTo>
                  <a:lnTo>
                    <a:pt x="193" y="228"/>
                  </a:lnTo>
                  <a:lnTo>
                    <a:pt x="200" y="225"/>
                  </a:lnTo>
                  <a:lnTo>
                    <a:pt x="207" y="223"/>
                  </a:lnTo>
                  <a:lnTo>
                    <a:pt x="215" y="220"/>
                  </a:lnTo>
                  <a:lnTo>
                    <a:pt x="218" y="213"/>
                  </a:lnTo>
                  <a:lnTo>
                    <a:pt x="224" y="205"/>
                  </a:lnTo>
                  <a:lnTo>
                    <a:pt x="230" y="198"/>
                  </a:lnTo>
                  <a:lnTo>
                    <a:pt x="235" y="190"/>
                  </a:lnTo>
                  <a:lnTo>
                    <a:pt x="239" y="182"/>
                  </a:lnTo>
                  <a:lnTo>
                    <a:pt x="242" y="174"/>
                  </a:lnTo>
                  <a:lnTo>
                    <a:pt x="242" y="165"/>
                  </a:lnTo>
                  <a:lnTo>
                    <a:pt x="238" y="156"/>
                  </a:lnTo>
                  <a:lnTo>
                    <a:pt x="235" y="151"/>
                  </a:lnTo>
                  <a:lnTo>
                    <a:pt x="230" y="147"/>
                  </a:lnTo>
                  <a:lnTo>
                    <a:pt x="226" y="143"/>
                  </a:lnTo>
                  <a:lnTo>
                    <a:pt x="220" y="140"/>
                  </a:lnTo>
                  <a:lnTo>
                    <a:pt x="215" y="136"/>
                  </a:lnTo>
                  <a:lnTo>
                    <a:pt x="209" y="134"/>
                  </a:lnTo>
                  <a:lnTo>
                    <a:pt x="203" y="132"/>
                  </a:lnTo>
                  <a:lnTo>
                    <a:pt x="196" y="129"/>
                  </a:lnTo>
                  <a:lnTo>
                    <a:pt x="189" y="127"/>
                  </a:lnTo>
                  <a:lnTo>
                    <a:pt x="183" y="125"/>
                  </a:lnTo>
                  <a:lnTo>
                    <a:pt x="176" y="122"/>
                  </a:lnTo>
                  <a:lnTo>
                    <a:pt x="170" y="121"/>
                  </a:lnTo>
                  <a:lnTo>
                    <a:pt x="164" y="117"/>
                  </a:lnTo>
                  <a:lnTo>
                    <a:pt x="158" y="114"/>
                  </a:lnTo>
                  <a:lnTo>
                    <a:pt x="153" y="111"/>
                  </a:lnTo>
                  <a:lnTo>
                    <a:pt x="148" y="106"/>
                  </a:lnTo>
                  <a:lnTo>
                    <a:pt x="143" y="98"/>
                  </a:lnTo>
                  <a:lnTo>
                    <a:pt x="142" y="90"/>
                  </a:lnTo>
                  <a:lnTo>
                    <a:pt x="142" y="80"/>
                  </a:lnTo>
                  <a:lnTo>
                    <a:pt x="145" y="72"/>
                  </a:lnTo>
                  <a:lnTo>
                    <a:pt x="149" y="64"/>
                  </a:lnTo>
                  <a:lnTo>
                    <a:pt x="156" y="57"/>
                  </a:lnTo>
                  <a:lnTo>
                    <a:pt x="163" y="50"/>
                  </a:lnTo>
                  <a:lnTo>
                    <a:pt x="172" y="46"/>
                  </a:lnTo>
                  <a:lnTo>
                    <a:pt x="177" y="43"/>
                  </a:lnTo>
                  <a:lnTo>
                    <a:pt x="183" y="39"/>
                  </a:lnTo>
                  <a:lnTo>
                    <a:pt x="187" y="36"/>
                  </a:lnTo>
                  <a:lnTo>
                    <a:pt x="193" y="31"/>
                  </a:lnTo>
                  <a:lnTo>
                    <a:pt x="199" y="27"/>
                  </a:lnTo>
                  <a:lnTo>
                    <a:pt x="205" y="23"/>
                  </a:lnTo>
                  <a:lnTo>
                    <a:pt x="211" y="18"/>
                  </a:lnTo>
                  <a:lnTo>
                    <a:pt x="218" y="14"/>
                  </a:lnTo>
                  <a:lnTo>
                    <a:pt x="226" y="18"/>
                  </a:lnTo>
                  <a:lnTo>
                    <a:pt x="235" y="22"/>
                  </a:lnTo>
                  <a:lnTo>
                    <a:pt x="243" y="28"/>
                  </a:lnTo>
                  <a:lnTo>
                    <a:pt x="251" y="34"/>
                  </a:lnTo>
                  <a:lnTo>
                    <a:pt x="259" y="40"/>
                  </a:lnTo>
                  <a:lnTo>
                    <a:pt x="267" y="47"/>
                  </a:lnTo>
                  <a:lnTo>
                    <a:pt x="277" y="54"/>
                  </a:lnTo>
                  <a:lnTo>
                    <a:pt x="286" y="60"/>
                  </a:lnTo>
                  <a:lnTo>
                    <a:pt x="294" y="65"/>
                  </a:lnTo>
                  <a:lnTo>
                    <a:pt x="304" y="69"/>
                  </a:lnTo>
                  <a:lnTo>
                    <a:pt x="314" y="72"/>
                  </a:lnTo>
                  <a:lnTo>
                    <a:pt x="324" y="75"/>
                  </a:lnTo>
                  <a:lnTo>
                    <a:pt x="334" y="74"/>
                  </a:lnTo>
                  <a:lnTo>
                    <a:pt x="344" y="72"/>
                  </a:lnTo>
                  <a:lnTo>
                    <a:pt x="355" y="68"/>
                  </a:lnTo>
                  <a:lnTo>
                    <a:pt x="367" y="60"/>
                  </a:lnTo>
                  <a:lnTo>
                    <a:pt x="373" y="54"/>
                  </a:lnTo>
                  <a:lnTo>
                    <a:pt x="378" y="46"/>
                  </a:lnTo>
                  <a:lnTo>
                    <a:pt x="382" y="36"/>
                  </a:lnTo>
                  <a:lnTo>
                    <a:pt x="387" y="27"/>
                  </a:lnTo>
                  <a:lnTo>
                    <a:pt x="393" y="18"/>
                  </a:lnTo>
                  <a:lnTo>
                    <a:pt x="401" y="10"/>
                  </a:lnTo>
                  <a:lnTo>
                    <a:pt x="411" y="3"/>
                  </a:lnTo>
                  <a:lnTo>
                    <a:pt x="422" y="0"/>
                  </a:lnTo>
                  <a:lnTo>
                    <a:pt x="432" y="3"/>
                  </a:lnTo>
                  <a:lnTo>
                    <a:pt x="442" y="6"/>
                  </a:lnTo>
                  <a:lnTo>
                    <a:pt x="453" y="10"/>
                  </a:lnTo>
                  <a:lnTo>
                    <a:pt x="463" y="15"/>
                  </a:lnTo>
                  <a:lnTo>
                    <a:pt x="472" y="21"/>
                  </a:lnTo>
                  <a:lnTo>
                    <a:pt x="479" y="28"/>
                  </a:lnTo>
                  <a:lnTo>
                    <a:pt x="486" y="36"/>
                  </a:lnTo>
                  <a:lnTo>
                    <a:pt x="492" y="46"/>
                  </a:lnTo>
                  <a:lnTo>
                    <a:pt x="493" y="54"/>
                  </a:lnTo>
                  <a:lnTo>
                    <a:pt x="492" y="61"/>
                  </a:lnTo>
                  <a:lnTo>
                    <a:pt x="489" y="68"/>
                  </a:lnTo>
                  <a:lnTo>
                    <a:pt x="485" y="73"/>
                  </a:lnTo>
                  <a:lnTo>
                    <a:pt x="479" y="79"/>
                  </a:lnTo>
                  <a:lnTo>
                    <a:pt x="473" y="83"/>
                  </a:lnTo>
                  <a:lnTo>
                    <a:pt x="466" y="88"/>
                  </a:lnTo>
                  <a:lnTo>
                    <a:pt x="458" y="93"/>
                  </a:lnTo>
                  <a:lnTo>
                    <a:pt x="451" y="97"/>
                  </a:lnTo>
                  <a:lnTo>
                    <a:pt x="443" y="101"/>
                  </a:lnTo>
                  <a:lnTo>
                    <a:pt x="437" y="107"/>
                  </a:lnTo>
                  <a:lnTo>
                    <a:pt x="431" y="112"/>
                  </a:lnTo>
                  <a:lnTo>
                    <a:pt x="427" y="118"/>
                  </a:lnTo>
                  <a:lnTo>
                    <a:pt x="423" y="125"/>
                  </a:lnTo>
                  <a:lnTo>
                    <a:pt x="422" y="133"/>
                  </a:lnTo>
                  <a:lnTo>
                    <a:pt x="422" y="142"/>
                  </a:lnTo>
                  <a:lnTo>
                    <a:pt x="511" y="227"/>
                  </a:lnTo>
                  <a:lnTo>
                    <a:pt x="429" y="316"/>
                  </a:lnTo>
                  <a:lnTo>
                    <a:pt x="419" y="317"/>
                  </a:lnTo>
                  <a:lnTo>
                    <a:pt x="411" y="315"/>
                  </a:lnTo>
                  <a:lnTo>
                    <a:pt x="402" y="312"/>
                  </a:lnTo>
                  <a:lnTo>
                    <a:pt x="395" y="308"/>
                  </a:lnTo>
                  <a:lnTo>
                    <a:pt x="388" y="302"/>
                  </a:lnTo>
                  <a:lnTo>
                    <a:pt x="382" y="295"/>
                  </a:lnTo>
                  <a:lnTo>
                    <a:pt x="376" y="288"/>
                  </a:lnTo>
                  <a:lnTo>
                    <a:pt x="370" y="281"/>
                  </a:lnTo>
                  <a:lnTo>
                    <a:pt x="364" y="273"/>
                  </a:lnTo>
                  <a:lnTo>
                    <a:pt x="358" y="266"/>
                  </a:lnTo>
                  <a:lnTo>
                    <a:pt x="351" y="260"/>
                  </a:lnTo>
                  <a:lnTo>
                    <a:pt x="344" y="255"/>
                  </a:lnTo>
                  <a:lnTo>
                    <a:pt x="336" y="250"/>
                  </a:lnTo>
                  <a:lnTo>
                    <a:pt x="327" y="248"/>
                  </a:lnTo>
                  <a:lnTo>
                    <a:pt x="317" y="247"/>
                  </a:lnTo>
                  <a:lnTo>
                    <a:pt x="305" y="248"/>
                  </a:lnTo>
                  <a:lnTo>
                    <a:pt x="299" y="252"/>
                  </a:lnTo>
                  <a:lnTo>
                    <a:pt x="293" y="255"/>
                  </a:lnTo>
                  <a:lnTo>
                    <a:pt x="287" y="260"/>
                  </a:lnTo>
                  <a:lnTo>
                    <a:pt x="281" y="265"/>
                  </a:lnTo>
                  <a:lnTo>
                    <a:pt x="275" y="270"/>
                  </a:lnTo>
                  <a:lnTo>
                    <a:pt x="270" y="275"/>
                  </a:lnTo>
                  <a:lnTo>
                    <a:pt x="265" y="281"/>
                  </a:lnTo>
                  <a:lnTo>
                    <a:pt x="260" y="288"/>
                  </a:lnTo>
                  <a:lnTo>
                    <a:pt x="255" y="294"/>
                  </a:lnTo>
                  <a:lnTo>
                    <a:pt x="251" y="300"/>
                  </a:lnTo>
                  <a:lnTo>
                    <a:pt x="247" y="308"/>
                  </a:lnTo>
                  <a:lnTo>
                    <a:pt x="244" y="315"/>
                  </a:lnTo>
                  <a:lnTo>
                    <a:pt x="242" y="323"/>
                  </a:lnTo>
                  <a:lnTo>
                    <a:pt x="239" y="331"/>
                  </a:lnTo>
                  <a:lnTo>
                    <a:pt x="238" y="339"/>
                  </a:lnTo>
                  <a:lnTo>
                    <a:pt x="238" y="348"/>
                  </a:lnTo>
                  <a:lnTo>
                    <a:pt x="241" y="353"/>
                  </a:lnTo>
                  <a:lnTo>
                    <a:pt x="244" y="356"/>
                  </a:lnTo>
                  <a:lnTo>
                    <a:pt x="248" y="360"/>
                  </a:lnTo>
                  <a:lnTo>
                    <a:pt x="252" y="362"/>
                  </a:lnTo>
                  <a:lnTo>
                    <a:pt x="257" y="364"/>
                  </a:lnTo>
                  <a:lnTo>
                    <a:pt x="262" y="366"/>
                  </a:lnTo>
                  <a:lnTo>
                    <a:pt x="267" y="367"/>
                  </a:lnTo>
                  <a:lnTo>
                    <a:pt x="274" y="368"/>
                  </a:lnTo>
                  <a:lnTo>
                    <a:pt x="279" y="368"/>
                  </a:lnTo>
                  <a:lnTo>
                    <a:pt x="285" y="369"/>
                  </a:lnTo>
                  <a:lnTo>
                    <a:pt x="292" y="370"/>
                  </a:lnTo>
                  <a:lnTo>
                    <a:pt x="298" y="370"/>
                  </a:lnTo>
                  <a:lnTo>
                    <a:pt x="304" y="370"/>
                  </a:lnTo>
                  <a:lnTo>
                    <a:pt x="309" y="371"/>
                  </a:lnTo>
                  <a:lnTo>
                    <a:pt x="315" y="371"/>
                  </a:lnTo>
                  <a:lnTo>
                    <a:pt x="320" y="373"/>
                  </a:lnTo>
                  <a:lnTo>
                    <a:pt x="330" y="376"/>
                  </a:lnTo>
                  <a:lnTo>
                    <a:pt x="337" y="382"/>
                  </a:lnTo>
                  <a:lnTo>
                    <a:pt x="344" y="389"/>
                  </a:lnTo>
                  <a:lnTo>
                    <a:pt x="349" y="398"/>
                  </a:lnTo>
                  <a:lnTo>
                    <a:pt x="353" y="407"/>
                  </a:lnTo>
                  <a:lnTo>
                    <a:pt x="355" y="417"/>
                  </a:lnTo>
                  <a:lnTo>
                    <a:pt x="356" y="427"/>
                  </a:lnTo>
                  <a:lnTo>
                    <a:pt x="355" y="436"/>
                  </a:lnTo>
                  <a:lnTo>
                    <a:pt x="352" y="443"/>
                  </a:lnTo>
                  <a:lnTo>
                    <a:pt x="348" y="448"/>
                  </a:lnTo>
                  <a:lnTo>
                    <a:pt x="343" y="453"/>
                  </a:lnTo>
                  <a:lnTo>
                    <a:pt x="339" y="458"/>
                  </a:lnTo>
                  <a:lnTo>
                    <a:pt x="334" y="462"/>
                  </a:lnTo>
                  <a:lnTo>
                    <a:pt x="330" y="468"/>
                  </a:lnTo>
                  <a:lnTo>
                    <a:pt x="324" y="473"/>
                  </a:lnTo>
                  <a:lnTo>
                    <a:pt x="320" y="479"/>
                  </a:lnTo>
                  <a:lnTo>
                    <a:pt x="311" y="479"/>
                  </a:lnTo>
                  <a:lnTo>
                    <a:pt x="304" y="477"/>
                  </a:lnTo>
                  <a:lnTo>
                    <a:pt x="295" y="474"/>
                  </a:lnTo>
                  <a:lnTo>
                    <a:pt x="286" y="470"/>
                  </a:lnTo>
                  <a:lnTo>
                    <a:pt x="278" y="465"/>
                  </a:lnTo>
                  <a:lnTo>
                    <a:pt x="268" y="461"/>
                  </a:lnTo>
                  <a:lnTo>
                    <a:pt x="259" y="455"/>
                  </a:lnTo>
                  <a:lnTo>
                    <a:pt x="250" y="450"/>
                  </a:lnTo>
                  <a:lnTo>
                    <a:pt x="241" y="445"/>
                  </a:lnTo>
                  <a:lnTo>
                    <a:pt x="231" y="441"/>
                  </a:lnTo>
                  <a:lnTo>
                    <a:pt x="222" y="437"/>
                  </a:lnTo>
                  <a:lnTo>
                    <a:pt x="211" y="435"/>
                  </a:lnTo>
                  <a:lnTo>
                    <a:pt x="202" y="432"/>
                  </a:lnTo>
                  <a:lnTo>
                    <a:pt x="193" y="432"/>
                  </a:lnTo>
                  <a:lnTo>
                    <a:pt x="182" y="433"/>
                  </a:lnTo>
                  <a:lnTo>
                    <a:pt x="172" y="436"/>
                  </a:lnTo>
                  <a:lnTo>
                    <a:pt x="98" y="508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grayWhite">
            <a:xfrm>
              <a:off x="459" y="2344"/>
              <a:ext cx="506" cy="470"/>
            </a:xfrm>
            <a:custGeom>
              <a:avLst/>
              <a:gdLst/>
              <a:ahLst/>
              <a:cxnLst>
                <a:cxn ang="0">
                  <a:pos x="229" y="453"/>
                </a:cxn>
                <a:cxn ang="0">
                  <a:pos x="200" y="429"/>
                </a:cxn>
                <a:cxn ang="0">
                  <a:pos x="175" y="402"/>
                </a:cxn>
                <a:cxn ang="0">
                  <a:pos x="158" y="368"/>
                </a:cxn>
                <a:cxn ang="0">
                  <a:pos x="241" y="275"/>
                </a:cxn>
                <a:cxn ang="0">
                  <a:pos x="224" y="248"/>
                </a:cxn>
                <a:cxn ang="0">
                  <a:pos x="198" y="228"/>
                </a:cxn>
                <a:cxn ang="0">
                  <a:pos x="166" y="214"/>
                </a:cxn>
                <a:cxn ang="0">
                  <a:pos x="139" y="217"/>
                </a:cxn>
                <a:cxn ang="0">
                  <a:pos x="128" y="238"/>
                </a:cxn>
                <a:cxn ang="0">
                  <a:pos x="120" y="262"/>
                </a:cxn>
                <a:cxn ang="0">
                  <a:pos x="104" y="283"/>
                </a:cxn>
                <a:cxn ang="0">
                  <a:pos x="77" y="291"/>
                </a:cxn>
                <a:cxn ang="0">
                  <a:pos x="53" y="288"/>
                </a:cxn>
                <a:cxn ang="0">
                  <a:pos x="31" y="275"/>
                </a:cxn>
                <a:cxn ang="0">
                  <a:pos x="12" y="257"/>
                </a:cxn>
                <a:cxn ang="0">
                  <a:pos x="61" y="109"/>
                </a:cxn>
                <a:cxn ang="0">
                  <a:pos x="24" y="85"/>
                </a:cxn>
                <a:cxn ang="0">
                  <a:pos x="0" y="53"/>
                </a:cxn>
                <a:cxn ang="0">
                  <a:pos x="19" y="22"/>
                </a:cxn>
                <a:cxn ang="0">
                  <a:pos x="54" y="0"/>
                </a:cxn>
                <a:cxn ang="0">
                  <a:pos x="82" y="6"/>
                </a:cxn>
                <a:cxn ang="0">
                  <a:pos x="103" y="29"/>
                </a:cxn>
                <a:cxn ang="0">
                  <a:pos x="132" y="57"/>
                </a:cxn>
                <a:cxn ang="0">
                  <a:pos x="175" y="64"/>
                </a:cxn>
                <a:cxn ang="0">
                  <a:pos x="215" y="43"/>
                </a:cxn>
                <a:cxn ang="0">
                  <a:pos x="243" y="16"/>
                </a:cxn>
                <a:cxn ang="0">
                  <a:pos x="265" y="22"/>
                </a:cxn>
                <a:cxn ang="0">
                  <a:pos x="284" y="34"/>
                </a:cxn>
                <a:cxn ang="0">
                  <a:pos x="301" y="52"/>
                </a:cxn>
                <a:cxn ang="0">
                  <a:pos x="318" y="72"/>
                </a:cxn>
                <a:cxn ang="0">
                  <a:pos x="314" y="98"/>
                </a:cxn>
                <a:cxn ang="0">
                  <a:pos x="296" y="115"/>
                </a:cxn>
                <a:cxn ang="0">
                  <a:pos x="278" y="123"/>
                </a:cxn>
                <a:cxn ang="0">
                  <a:pos x="260" y="130"/>
                </a:cxn>
                <a:cxn ang="0">
                  <a:pos x="249" y="152"/>
                </a:cxn>
                <a:cxn ang="0">
                  <a:pos x="257" y="180"/>
                </a:cxn>
                <a:cxn ang="0">
                  <a:pos x="288" y="210"/>
                </a:cxn>
                <a:cxn ang="0">
                  <a:pos x="321" y="231"/>
                </a:cxn>
                <a:cxn ang="0">
                  <a:pos x="339" y="231"/>
                </a:cxn>
                <a:cxn ang="0">
                  <a:pos x="358" y="228"/>
                </a:cxn>
                <a:cxn ang="0">
                  <a:pos x="377" y="200"/>
                </a:cxn>
                <a:cxn ang="0">
                  <a:pos x="385" y="171"/>
                </a:cxn>
                <a:cxn ang="0">
                  <a:pos x="404" y="158"/>
                </a:cxn>
                <a:cxn ang="0">
                  <a:pos x="497" y="213"/>
                </a:cxn>
                <a:cxn ang="0">
                  <a:pos x="482" y="238"/>
                </a:cxn>
                <a:cxn ang="0">
                  <a:pos x="458" y="259"/>
                </a:cxn>
                <a:cxn ang="0">
                  <a:pos x="438" y="282"/>
                </a:cxn>
                <a:cxn ang="0">
                  <a:pos x="434" y="313"/>
                </a:cxn>
                <a:cxn ang="0">
                  <a:pos x="467" y="339"/>
                </a:cxn>
                <a:cxn ang="0">
                  <a:pos x="505" y="362"/>
                </a:cxn>
                <a:cxn ang="0">
                  <a:pos x="329" y="370"/>
                </a:cxn>
                <a:cxn ang="0">
                  <a:pos x="306" y="395"/>
                </a:cxn>
                <a:cxn ang="0">
                  <a:pos x="287" y="423"/>
                </a:cxn>
                <a:cxn ang="0">
                  <a:pos x="267" y="452"/>
                </a:cxn>
              </a:cxnLst>
              <a:rect l="0" t="0" r="r" b="b"/>
              <a:pathLst>
                <a:path w="506" h="470">
                  <a:moveTo>
                    <a:pt x="252" y="469"/>
                  </a:moveTo>
                  <a:lnTo>
                    <a:pt x="245" y="463"/>
                  </a:lnTo>
                  <a:lnTo>
                    <a:pt x="237" y="458"/>
                  </a:lnTo>
                  <a:lnTo>
                    <a:pt x="229" y="453"/>
                  </a:lnTo>
                  <a:lnTo>
                    <a:pt x="221" y="447"/>
                  </a:lnTo>
                  <a:lnTo>
                    <a:pt x="214" y="441"/>
                  </a:lnTo>
                  <a:lnTo>
                    <a:pt x="207" y="435"/>
                  </a:lnTo>
                  <a:lnTo>
                    <a:pt x="200" y="429"/>
                  </a:lnTo>
                  <a:lnTo>
                    <a:pt x="193" y="423"/>
                  </a:lnTo>
                  <a:lnTo>
                    <a:pt x="187" y="416"/>
                  </a:lnTo>
                  <a:lnTo>
                    <a:pt x="181" y="409"/>
                  </a:lnTo>
                  <a:lnTo>
                    <a:pt x="175" y="402"/>
                  </a:lnTo>
                  <a:lnTo>
                    <a:pt x="171" y="394"/>
                  </a:lnTo>
                  <a:lnTo>
                    <a:pt x="166" y="386"/>
                  </a:lnTo>
                  <a:lnTo>
                    <a:pt x="162" y="377"/>
                  </a:lnTo>
                  <a:lnTo>
                    <a:pt x="158" y="368"/>
                  </a:lnTo>
                  <a:lnTo>
                    <a:pt x="156" y="359"/>
                  </a:lnTo>
                  <a:lnTo>
                    <a:pt x="245" y="290"/>
                  </a:lnTo>
                  <a:lnTo>
                    <a:pt x="242" y="282"/>
                  </a:lnTo>
                  <a:lnTo>
                    <a:pt x="241" y="275"/>
                  </a:lnTo>
                  <a:lnTo>
                    <a:pt x="237" y="267"/>
                  </a:lnTo>
                  <a:lnTo>
                    <a:pt x="233" y="261"/>
                  </a:lnTo>
                  <a:lnTo>
                    <a:pt x="229" y="254"/>
                  </a:lnTo>
                  <a:lnTo>
                    <a:pt x="224" y="248"/>
                  </a:lnTo>
                  <a:lnTo>
                    <a:pt x="218" y="242"/>
                  </a:lnTo>
                  <a:lnTo>
                    <a:pt x="212" y="237"/>
                  </a:lnTo>
                  <a:lnTo>
                    <a:pt x="205" y="232"/>
                  </a:lnTo>
                  <a:lnTo>
                    <a:pt x="198" y="228"/>
                  </a:lnTo>
                  <a:lnTo>
                    <a:pt x="191" y="223"/>
                  </a:lnTo>
                  <a:lnTo>
                    <a:pt x="183" y="219"/>
                  </a:lnTo>
                  <a:lnTo>
                    <a:pt x="175" y="216"/>
                  </a:lnTo>
                  <a:lnTo>
                    <a:pt x="166" y="214"/>
                  </a:lnTo>
                  <a:lnTo>
                    <a:pt x="158" y="212"/>
                  </a:lnTo>
                  <a:lnTo>
                    <a:pt x="150" y="210"/>
                  </a:lnTo>
                  <a:lnTo>
                    <a:pt x="144" y="213"/>
                  </a:lnTo>
                  <a:lnTo>
                    <a:pt x="139" y="217"/>
                  </a:lnTo>
                  <a:lnTo>
                    <a:pt x="135" y="221"/>
                  </a:lnTo>
                  <a:lnTo>
                    <a:pt x="133" y="227"/>
                  </a:lnTo>
                  <a:lnTo>
                    <a:pt x="129" y="232"/>
                  </a:lnTo>
                  <a:lnTo>
                    <a:pt x="128" y="238"/>
                  </a:lnTo>
                  <a:lnTo>
                    <a:pt x="126" y="244"/>
                  </a:lnTo>
                  <a:lnTo>
                    <a:pt x="125" y="250"/>
                  </a:lnTo>
                  <a:lnTo>
                    <a:pt x="122" y="256"/>
                  </a:lnTo>
                  <a:lnTo>
                    <a:pt x="120" y="262"/>
                  </a:lnTo>
                  <a:lnTo>
                    <a:pt x="116" y="268"/>
                  </a:lnTo>
                  <a:lnTo>
                    <a:pt x="113" y="273"/>
                  </a:lnTo>
                  <a:lnTo>
                    <a:pt x="109" y="278"/>
                  </a:lnTo>
                  <a:lnTo>
                    <a:pt x="104" y="283"/>
                  </a:lnTo>
                  <a:lnTo>
                    <a:pt x="98" y="287"/>
                  </a:lnTo>
                  <a:lnTo>
                    <a:pt x="90" y="290"/>
                  </a:lnTo>
                  <a:lnTo>
                    <a:pt x="83" y="291"/>
                  </a:lnTo>
                  <a:lnTo>
                    <a:pt x="77" y="291"/>
                  </a:lnTo>
                  <a:lnTo>
                    <a:pt x="70" y="291"/>
                  </a:lnTo>
                  <a:lnTo>
                    <a:pt x="65" y="291"/>
                  </a:lnTo>
                  <a:lnTo>
                    <a:pt x="58" y="289"/>
                  </a:lnTo>
                  <a:lnTo>
                    <a:pt x="53" y="288"/>
                  </a:lnTo>
                  <a:lnTo>
                    <a:pt x="47" y="285"/>
                  </a:lnTo>
                  <a:lnTo>
                    <a:pt x="41" y="282"/>
                  </a:lnTo>
                  <a:lnTo>
                    <a:pt x="36" y="278"/>
                  </a:lnTo>
                  <a:lnTo>
                    <a:pt x="31" y="275"/>
                  </a:lnTo>
                  <a:lnTo>
                    <a:pt x="25" y="270"/>
                  </a:lnTo>
                  <a:lnTo>
                    <a:pt x="20" y="266"/>
                  </a:lnTo>
                  <a:lnTo>
                    <a:pt x="16" y="262"/>
                  </a:lnTo>
                  <a:lnTo>
                    <a:pt x="12" y="257"/>
                  </a:lnTo>
                  <a:lnTo>
                    <a:pt x="7" y="253"/>
                  </a:lnTo>
                  <a:lnTo>
                    <a:pt x="3" y="248"/>
                  </a:lnTo>
                  <a:lnTo>
                    <a:pt x="65" y="117"/>
                  </a:lnTo>
                  <a:lnTo>
                    <a:pt x="61" y="109"/>
                  </a:lnTo>
                  <a:lnTo>
                    <a:pt x="53" y="102"/>
                  </a:lnTo>
                  <a:lnTo>
                    <a:pt x="44" y="96"/>
                  </a:lnTo>
                  <a:lnTo>
                    <a:pt x="33" y="91"/>
                  </a:lnTo>
                  <a:lnTo>
                    <a:pt x="24" y="85"/>
                  </a:lnTo>
                  <a:lnTo>
                    <a:pt x="13" y="79"/>
                  </a:lnTo>
                  <a:lnTo>
                    <a:pt x="5" y="71"/>
                  </a:lnTo>
                  <a:lnTo>
                    <a:pt x="0" y="62"/>
                  </a:lnTo>
                  <a:lnTo>
                    <a:pt x="0" y="53"/>
                  </a:lnTo>
                  <a:lnTo>
                    <a:pt x="3" y="44"/>
                  </a:lnTo>
                  <a:lnTo>
                    <a:pt x="7" y="37"/>
                  </a:lnTo>
                  <a:lnTo>
                    <a:pt x="12" y="28"/>
                  </a:lnTo>
                  <a:lnTo>
                    <a:pt x="19" y="22"/>
                  </a:lnTo>
                  <a:lnTo>
                    <a:pt x="27" y="15"/>
                  </a:lnTo>
                  <a:lnTo>
                    <a:pt x="37" y="9"/>
                  </a:lnTo>
                  <a:lnTo>
                    <a:pt x="46" y="3"/>
                  </a:lnTo>
                  <a:lnTo>
                    <a:pt x="54" y="0"/>
                  </a:lnTo>
                  <a:lnTo>
                    <a:pt x="61" y="0"/>
                  </a:lnTo>
                  <a:lnTo>
                    <a:pt x="68" y="0"/>
                  </a:lnTo>
                  <a:lnTo>
                    <a:pt x="75" y="3"/>
                  </a:lnTo>
                  <a:lnTo>
                    <a:pt x="82" y="6"/>
                  </a:lnTo>
                  <a:lnTo>
                    <a:pt x="88" y="11"/>
                  </a:lnTo>
                  <a:lnTo>
                    <a:pt x="94" y="15"/>
                  </a:lnTo>
                  <a:lnTo>
                    <a:pt x="98" y="21"/>
                  </a:lnTo>
                  <a:lnTo>
                    <a:pt x="103" y="29"/>
                  </a:lnTo>
                  <a:lnTo>
                    <a:pt x="108" y="38"/>
                  </a:lnTo>
                  <a:lnTo>
                    <a:pt x="116" y="45"/>
                  </a:lnTo>
                  <a:lnTo>
                    <a:pt x="123" y="52"/>
                  </a:lnTo>
                  <a:lnTo>
                    <a:pt x="132" y="57"/>
                  </a:lnTo>
                  <a:lnTo>
                    <a:pt x="141" y="62"/>
                  </a:lnTo>
                  <a:lnTo>
                    <a:pt x="152" y="64"/>
                  </a:lnTo>
                  <a:lnTo>
                    <a:pt x="164" y="66"/>
                  </a:lnTo>
                  <a:lnTo>
                    <a:pt x="175" y="64"/>
                  </a:lnTo>
                  <a:lnTo>
                    <a:pt x="187" y="61"/>
                  </a:lnTo>
                  <a:lnTo>
                    <a:pt x="196" y="57"/>
                  </a:lnTo>
                  <a:lnTo>
                    <a:pt x="206" y="50"/>
                  </a:lnTo>
                  <a:lnTo>
                    <a:pt x="215" y="43"/>
                  </a:lnTo>
                  <a:lnTo>
                    <a:pt x="223" y="34"/>
                  </a:lnTo>
                  <a:lnTo>
                    <a:pt x="230" y="26"/>
                  </a:lnTo>
                  <a:lnTo>
                    <a:pt x="237" y="17"/>
                  </a:lnTo>
                  <a:lnTo>
                    <a:pt x="243" y="16"/>
                  </a:lnTo>
                  <a:lnTo>
                    <a:pt x="249" y="17"/>
                  </a:lnTo>
                  <a:lnTo>
                    <a:pt x="254" y="18"/>
                  </a:lnTo>
                  <a:lnTo>
                    <a:pt x="260" y="20"/>
                  </a:lnTo>
                  <a:lnTo>
                    <a:pt x="265" y="22"/>
                  </a:lnTo>
                  <a:lnTo>
                    <a:pt x="270" y="25"/>
                  </a:lnTo>
                  <a:lnTo>
                    <a:pt x="275" y="27"/>
                  </a:lnTo>
                  <a:lnTo>
                    <a:pt x="279" y="31"/>
                  </a:lnTo>
                  <a:lnTo>
                    <a:pt x="284" y="34"/>
                  </a:lnTo>
                  <a:lnTo>
                    <a:pt x="288" y="38"/>
                  </a:lnTo>
                  <a:lnTo>
                    <a:pt x="293" y="43"/>
                  </a:lnTo>
                  <a:lnTo>
                    <a:pt x="297" y="47"/>
                  </a:lnTo>
                  <a:lnTo>
                    <a:pt x="301" y="52"/>
                  </a:lnTo>
                  <a:lnTo>
                    <a:pt x="305" y="56"/>
                  </a:lnTo>
                  <a:lnTo>
                    <a:pt x="309" y="61"/>
                  </a:lnTo>
                  <a:lnTo>
                    <a:pt x="314" y="66"/>
                  </a:lnTo>
                  <a:lnTo>
                    <a:pt x="318" y="72"/>
                  </a:lnTo>
                  <a:lnTo>
                    <a:pt x="320" y="79"/>
                  </a:lnTo>
                  <a:lnTo>
                    <a:pt x="319" y="85"/>
                  </a:lnTo>
                  <a:lnTo>
                    <a:pt x="317" y="92"/>
                  </a:lnTo>
                  <a:lnTo>
                    <a:pt x="314" y="98"/>
                  </a:lnTo>
                  <a:lnTo>
                    <a:pt x="309" y="104"/>
                  </a:lnTo>
                  <a:lnTo>
                    <a:pt x="305" y="109"/>
                  </a:lnTo>
                  <a:lnTo>
                    <a:pt x="300" y="114"/>
                  </a:lnTo>
                  <a:lnTo>
                    <a:pt x="296" y="115"/>
                  </a:lnTo>
                  <a:lnTo>
                    <a:pt x="291" y="117"/>
                  </a:lnTo>
                  <a:lnTo>
                    <a:pt x="287" y="119"/>
                  </a:lnTo>
                  <a:lnTo>
                    <a:pt x="283" y="120"/>
                  </a:lnTo>
                  <a:lnTo>
                    <a:pt x="278" y="123"/>
                  </a:lnTo>
                  <a:lnTo>
                    <a:pt x="273" y="124"/>
                  </a:lnTo>
                  <a:lnTo>
                    <a:pt x="268" y="126"/>
                  </a:lnTo>
                  <a:lnTo>
                    <a:pt x="262" y="127"/>
                  </a:lnTo>
                  <a:lnTo>
                    <a:pt x="260" y="130"/>
                  </a:lnTo>
                  <a:lnTo>
                    <a:pt x="257" y="135"/>
                  </a:lnTo>
                  <a:lnTo>
                    <a:pt x="254" y="140"/>
                  </a:lnTo>
                  <a:lnTo>
                    <a:pt x="250" y="145"/>
                  </a:lnTo>
                  <a:lnTo>
                    <a:pt x="249" y="152"/>
                  </a:lnTo>
                  <a:lnTo>
                    <a:pt x="248" y="158"/>
                  </a:lnTo>
                  <a:lnTo>
                    <a:pt x="249" y="164"/>
                  </a:lnTo>
                  <a:lnTo>
                    <a:pt x="252" y="169"/>
                  </a:lnTo>
                  <a:lnTo>
                    <a:pt x="257" y="180"/>
                  </a:lnTo>
                  <a:lnTo>
                    <a:pt x="263" y="189"/>
                  </a:lnTo>
                  <a:lnTo>
                    <a:pt x="271" y="196"/>
                  </a:lnTo>
                  <a:lnTo>
                    <a:pt x="279" y="204"/>
                  </a:lnTo>
                  <a:lnTo>
                    <a:pt x="288" y="210"/>
                  </a:lnTo>
                  <a:lnTo>
                    <a:pt x="298" y="217"/>
                  </a:lnTo>
                  <a:lnTo>
                    <a:pt x="308" y="224"/>
                  </a:lnTo>
                  <a:lnTo>
                    <a:pt x="317" y="231"/>
                  </a:lnTo>
                  <a:lnTo>
                    <a:pt x="321" y="231"/>
                  </a:lnTo>
                  <a:lnTo>
                    <a:pt x="326" y="231"/>
                  </a:lnTo>
                  <a:lnTo>
                    <a:pt x="330" y="231"/>
                  </a:lnTo>
                  <a:lnTo>
                    <a:pt x="334" y="231"/>
                  </a:lnTo>
                  <a:lnTo>
                    <a:pt x="339" y="231"/>
                  </a:lnTo>
                  <a:lnTo>
                    <a:pt x="344" y="231"/>
                  </a:lnTo>
                  <a:lnTo>
                    <a:pt x="349" y="231"/>
                  </a:lnTo>
                  <a:lnTo>
                    <a:pt x="354" y="231"/>
                  </a:lnTo>
                  <a:lnTo>
                    <a:pt x="358" y="228"/>
                  </a:lnTo>
                  <a:lnTo>
                    <a:pt x="363" y="222"/>
                  </a:lnTo>
                  <a:lnTo>
                    <a:pt x="368" y="215"/>
                  </a:lnTo>
                  <a:lnTo>
                    <a:pt x="373" y="209"/>
                  </a:lnTo>
                  <a:lnTo>
                    <a:pt x="377" y="200"/>
                  </a:lnTo>
                  <a:lnTo>
                    <a:pt x="380" y="192"/>
                  </a:lnTo>
                  <a:lnTo>
                    <a:pt x="383" y="183"/>
                  </a:lnTo>
                  <a:lnTo>
                    <a:pt x="383" y="176"/>
                  </a:lnTo>
                  <a:lnTo>
                    <a:pt x="385" y="171"/>
                  </a:lnTo>
                  <a:lnTo>
                    <a:pt x="388" y="167"/>
                  </a:lnTo>
                  <a:lnTo>
                    <a:pt x="392" y="163"/>
                  </a:lnTo>
                  <a:lnTo>
                    <a:pt x="398" y="160"/>
                  </a:lnTo>
                  <a:lnTo>
                    <a:pt x="404" y="158"/>
                  </a:lnTo>
                  <a:lnTo>
                    <a:pt x="410" y="156"/>
                  </a:lnTo>
                  <a:lnTo>
                    <a:pt x="417" y="155"/>
                  </a:lnTo>
                  <a:lnTo>
                    <a:pt x="423" y="155"/>
                  </a:lnTo>
                  <a:lnTo>
                    <a:pt x="497" y="213"/>
                  </a:lnTo>
                  <a:lnTo>
                    <a:pt x="495" y="221"/>
                  </a:lnTo>
                  <a:lnTo>
                    <a:pt x="492" y="227"/>
                  </a:lnTo>
                  <a:lnTo>
                    <a:pt x="487" y="232"/>
                  </a:lnTo>
                  <a:lnTo>
                    <a:pt x="482" y="238"/>
                  </a:lnTo>
                  <a:lnTo>
                    <a:pt x="476" y="243"/>
                  </a:lnTo>
                  <a:lnTo>
                    <a:pt x="470" y="248"/>
                  </a:lnTo>
                  <a:lnTo>
                    <a:pt x="464" y="253"/>
                  </a:lnTo>
                  <a:lnTo>
                    <a:pt x="458" y="259"/>
                  </a:lnTo>
                  <a:lnTo>
                    <a:pt x="451" y="264"/>
                  </a:lnTo>
                  <a:lnTo>
                    <a:pt x="446" y="269"/>
                  </a:lnTo>
                  <a:lnTo>
                    <a:pt x="441" y="275"/>
                  </a:lnTo>
                  <a:lnTo>
                    <a:pt x="438" y="282"/>
                  </a:lnTo>
                  <a:lnTo>
                    <a:pt x="434" y="288"/>
                  </a:lnTo>
                  <a:lnTo>
                    <a:pt x="433" y="296"/>
                  </a:lnTo>
                  <a:lnTo>
                    <a:pt x="433" y="304"/>
                  </a:lnTo>
                  <a:lnTo>
                    <a:pt x="434" y="313"/>
                  </a:lnTo>
                  <a:lnTo>
                    <a:pt x="439" y="323"/>
                  </a:lnTo>
                  <a:lnTo>
                    <a:pt x="446" y="329"/>
                  </a:lnTo>
                  <a:lnTo>
                    <a:pt x="456" y="335"/>
                  </a:lnTo>
                  <a:lnTo>
                    <a:pt x="467" y="339"/>
                  </a:lnTo>
                  <a:lnTo>
                    <a:pt x="478" y="343"/>
                  </a:lnTo>
                  <a:lnTo>
                    <a:pt x="488" y="348"/>
                  </a:lnTo>
                  <a:lnTo>
                    <a:pt x="497" y="354"/>
                  </a:lnTo>
                  <a:lnTo>
                    <a:pt x="505" y="362"/>
                  </a:lnTo>
                  <a:lnTo>
                    <a:pt x="442" y="445"/>
                  </a:lnTo>
                  <a:lnTo>
                    <a:pt x="343" y="362"/>
                  </a:lnTo>
                  <a:lnTo>
                    <a:pt x="336" y="366"/>
                  </a:lnTo>
                  <a:lnTo>
                    <a:pt x="329" y="370"/>
                  </a:lnTo>
                  <a:lnTo>
                    <a:pt x="323" y="377"/>
                  </a:lnTo>
                  <a:lnTo>
                    <a:pt x="317" y="382"/>
                  </a:lnTo>
                  <a:lnTo>
                    <a:pt x="312" y="388"/>
                  </a:lnTo>
                  <a:lnTo>
                    <a:pt x="306" y="395"/>
                  </a:lnTo>
                  <a:lnTo>
                    <a:pt x="302" y="401"/>
                  </a:lnTo>
                  <a:lnTo>
                    <a:pt x="296" y="408"/>
                  </a:lnTo>
                  <a:lnTo>
                    <a:pt x="292" y="415"/>
                  </a:lnTo>
                  <a:lnTo>
                    <a:pt x="287" y="423"/>
                  </a:lnTo>
                  <a:lnTo>
                    <a:pt x="283" y="430"/>
                  </a:lnTo>
                  <a:lnTo>
                    <a:pt x="278" y="437"/>
                  </a:lnTo>
                  <a:lnTo>
                    <a:pt x="272" y="445"/>
                  </a:lnTo>
                  <a:lnTo>
                    <a:pt x="267" y="452"/>
                  </a:lnTo>
                  <a:lnTo>
                    <a:pt x="262" y="459"/>
                  </a:lnTo>
                  <a:lnTo>
                    <a:pt x="256" y="465"/>
                  </a:lnTo>
                  <a:lnTo>
                    <a:pt x="252" y="469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grayWhite">
            <a:xfrm>
              <a:off x="477" y="2884"/>
              <a:ext cx="447" cy="520"/>
            </a:xfrm>
            <a:custGeom>
              <a:avLst/>
              <a:gdLst/>
              <a:ahLst/>
              <a:cxnLst>
                <a:cxn ang="0">
                  <a:pos x="254" y="495"/>
                </a:cxn>
                <a:cxn ang="0">
                  <a:pos x="245" y="454"/>
                </a:cxn>
                <a:cxn ang="0">
                  <a:pos x="230" y="417"/>
                </a:cxn>
                <a:cxn ang="0">
                  <a:pos x="193" y="402"/>
                </a:cxn>
                <a:cxn ang="0">
                  <a:pos x="150" y="412"/>
                </a:cxn>
                <a:cxn ang="0">
                  <a:pos x="112" y="417"/>
                </a:cxn>
                <a:cxn ang="0">
                  <a:pos x="93" y="399"/>
                </a:cxn>
                <a:cxn ang="0">
                  <a:pos x="81" y="370"/>
                </a:cxn>
                <a:cxn ang="0">
                  <a:pos x="75" y="339"/>
                </a:cxn>
                <a:cxn ang="0">
                  <a:pos x="76" y="309"/>
                </a:cxn>
                <a:cxn ang="0">
                  <a:pos x="106" y="300"/>
                </a:cxn>
                <a:cxn ang="0">
                  <a:pos x="146" y="307"/>
                </a:cxn>
                <a:cxn ang="0">
                  <a:pos x="175" y="294"/>
                </a:cxn>
                <a:cxn ang="0">
                  <a:pos x="186" y="273"/>
                </a:cxn>
                <a:cxn ang="0">
                  <a:pos x="189" y="246"/>
                </a:cxn>
                <a:cxn ang="0">
                  <a:pos x="188" y="219"/>
                </a:cxn>
                <a:cxn ang="0">
                  <a:pos x="178" y="191"/>
                </a:cxn>
                <a:cxn ang="0">
                  <a:pos x="153" y="171"/>
                </a:cxn>
                <a:cxn ang="0">
                  <a:pos x="123" y="172"/>
                </a:cxn>
                <a:cxn ang="0">
                  <a:pos x="93" y="185"/>
                </a:cxn>
                <a:cxn ang="0">
                  <a:pos x="64" y="194"/>
                </a:cxn>
                <a:cxn ang="0">
                  <a:pos x="34" y="185"/>
                </a:cxn>
                <a:cxn ang="0">
                  <a:pos x="19" y="166"/>
                </a:cxn>
                <a:cxn ang="0">
                  <a:pos x="9" y="146"/>
                </a:cxn>
                <a:cxn ang="0">
                  <a:pos x="2" y="122"/>
                </a:cxn>
                <a:cxn ang="0">
                  <a:pos x="0" y="98"/>
                </a:cxn>
                <a:cxn ang="0">
                  <a:pos x="387" y="12"/>
                </a:cxn>
                <a:cxn ang="0">
                  <a:pos x="399" y="41"/>
                </a:cxn>
                <a:cxn ang="0">
                  <a:pos x="406" y="74"/>
                </a:cxn>
                <a:cxn ang="0">
                  <a:pos x="411" y="107"/>
                </a:cxn>
                <a:cxn ang="0">
                  <a:pos x="396" y="141"/>
                </a:cxn>
                <a:cxn ang="0">
                  <a:pos x="375" y="144"/>
                </a:cxn>
                <a:cxn ang="0">
                  <a:pos x="354" y="141"/>
                </a:cxn>
                <a:cxn ang="0">
                  <a:pos x="332" y="137"/>
                </a:cxn>
                <a:cxn ang="0">
                  <a:pos x="307" y="141"/>
                </a:cxn>
                <a:cxn ang="0">
                  <a:pos x="286" y="166"/>
                </a:cxn>
                <a:cxn ang="0">
                  <a:pos x="285" y="199"/>
                </a:cxn>
                <a:cxn ang="0">
                  <a:pos x="289" y="222"/>
                </a:cxn>
                <a:cxn ang="0">
                  <a:pos x="295" y="247"/>
                </a:cxn>
                <a:cxn ang="0">
                  <a:pos x="308" y="268"/>
                </a:cxn>
                <a:cxn ang="0">
                  <a:pos x="332" y="282"/>
                </a:cxn>
                <a:cxn ang="0">
                  <a:pos x="357" y="282"/>
                </a:cxn>
                <a:cxn ang="0">
                  <a:pos x="379" y="272"/>
                </a:cxn>
                <a:cxn ang="0">
                  <a:pos x="402" y="262"/>
                </a:cxn>
                <a:cxn ang="0">
                  <a:pos x="426" y="265"/>
                </a:cxn>
                <a:cxn ang="0">
                  <a:pos x="436" y="287"/>
                </a:cxn>
                <a:cxn ang="0">
                  <a:pos x="442" y="312"/>
                </a:cxn>
                <a:cxn ang="0">
                  <a:pos x="444" y="338"/>
                </a:cxn>
                <a:cxn ang="0">
                  <a:pos x="436" y="358"/>
                </a:cxn>
                <a:cxn ang="0">
                  <a:pos x="397" y="366"/>
                </a:cxn>
                <a:cxn ang="0">
                  <a:pos x="363" y="380"/>
                </a:cxn>
                <a:cxn ang="0">
                  <a:pos x="347" y="406"/>
                </a:cxn>
                <a:cxn ang="0">
                  <a:pos x="353" y="437"/>
                </a:cxn>
                <a:cxn ang="0">
                  <a:pos x="372" y="464"/>
                </a:cxn>
                <a:cxn ang="0">
                  <a:pos x="369" y="492"/>
                </a:cxn>
                <a:cxn ang="0">
                  <a:pos x="347" y="503"/>
                </a:cxn>
                <a:cxn ang="0">
                  <a:pos x="323" y="511"/>
                </a:cxn>
                <a:cxn ang="0">
                  <a:pos x="298" y="516"/>
                </a:cxn>
                <a:cxn ang="0">
                  <a:pos x="272" y="519"/>
                </a:cxn>
              </a:cxnLst>
              <a:rect l="0" t="0" r="r" b="b"/>
              <a:pathLst>
                <a:path w="447" h="520">
                  <a:moveTo>
                    <a:pt x="272" y="519"/>
                  </a:moveTo>
                  <a:lnTo>
                    <a:pt x="265" y="512"/>
                  </a:lnTo>
                  <a:lnTo>
                    <a:pt x="259" y="505"/>
                  </a:lnTo>
                  <a:lnTo>
                    <a:pt x="254" y="495"/>
                  </a:lnTo>
                  <a:lnTo>
                    <a:pt x="252" y="486"/>
                  </a:lnTo>
                  <a:lnTo>
                    <a:pt x="248" y="475"/>
                  </a:lnTo>
                  <a:lnTo>
                    <a:pt x="246" y="465"/>
                  </a:lnTo>
                  <a:lnTo>
                    <a:pt x="245" y="454"/>
                  </a:lnTo>
                  <a:lnTo>
                    <a:pt x="242" y="444"/>
                  </a:lnTo>
                  <a:lnTo>
                    <a:pt x="239" y="434"/>
                  </a:lnTo>
                  <a:lnTo>
                    <a:pt x="235" y="425"/>
                  </a:lnTo>
                  <a:lnTo>
                    <a:pt x="230" y="417"/>
                  </a:lnTo>
                  <a:lnTo>
                    <a:pt x="223" y="411"/>
                  </a:lnTo>
                  <a:lnTo>
                    <a:pt x="215" y="406"/>
                  </a:lnTo>
                  <a:lnTo>
                    <a:pt x="205" y="403"/>
                  </a:lnTo>
                  <a:lnTo>
                    <a:pt x="193" y="402"/>
                  </a:lnTo>
                  <a:lnTo>
                    <a:pt x="177" y="403"/>
                  </a:lnTo>
                  <a:lnTo>
                    <a:pt x="168" y="407"/>
                  </a:lnTo>
                  <a:lnTo>
                    <a:pt x="159" y="410"/>
                  </a:lnTo>
                  <a:lnTo>
                    <a:pt x="150" y="412"/>
                  </a:lnTo>
                  <a:lnTo>
                    <a:pt x="140" y="415"/>
                  </a:lnTo>
                  <a:lnTo>
                    <a:pt x="131" y="416"/>
                  </a:lnTo>
                  <a:lnTo>
                    <a:pt x="122" y="417"/>
                  </a:lnTo>
                  <a:lnTo>
                    <a:pt x="112" y="417"/>
                  </a:lnTo>
                  <a:lnTo>
                    <a:pt x="102" y="417"/>
                  </a:lnTo>
                  <a:lnTo>
                    <a:pt x="99" y="412"/>
                  </a:lnTo>
                  <a:lnTo>
                    <a:pt x="96" y="406"/>
                  </a:lnTo>
                  <a:lnTo>
                    <a:pt x="93" y="399"/>
                  </a:lnTo>
                  <a:lnTo>
                    <a:pt x="90" y="393"/>
                  </a:lnTo>
                  <a:lnTo>
                    <a:pt x="87" y="385"/>
                  </a:lnTo>
                  <a:lnTo>
                    <a:pt x="84" y="378"/>
                  </a:lnTo>
                  <a:lnTo>
                    <a:pt x="81" y="370"/>
                  </a:lnTo>
                  <a:lnTo>
                    <a:pt x="79" y="362"/>
                  </a:lnTo>
                  <a:lnTo>
                    <a:pt x="78" y="355"/>
                  </a:lnTo>
                  <a:lnTo>
                    <a:pt x="76" y="347"/>
                  </a:lnTo>
                  <a:lnTo>
                    <a:pt x="75" y="339"/>
                  </a:lnTo>
                  <a:lnTo>
                    <a:pt x="74" y="332"/>
                  </a:lnTo>
                  <a:lnTo>
                    <a:pt x="74" y="324"/>
                  </a:lnTo>
                  <a:lnTo>
                    <a:pt x="75" y="316"/>
                  </a:lnTo>
                  <a:lnTo>
                    <a:pt x="76" y="309"/>
                  </a:lnTo>
                  <a:lnTo>
                    <a:pt x="78" y="302"/>
                  </a:lnTo>
                  <a:lnTo>
                    <a:pt x="87" y="299"/>
                  </a:lnTo>
                  <a:lnTo>
                    <a:pt x="97" y="298"/>
                  </a:lnTo>
                  <a:lnTo>
                    <a:pt x="106" y="300"/>
                  </a:lnTo>
                  <a:lnTo>
                    <a:pt x="116" y="302"/>
                  </a:lnTo>
                  <a:lnTo>
                    <a:pt x="126" y="305"/>
                  </a:lnTo>
                  <a:lnTo>
                    <a:pt x="136" y="306"/>
                  </a:lnTo>
                  <a:lnTo>
                    <a:pt x="146" y="307"/>
                  </a:lnTo>
                  <a:lnTo>
                    <a:pt x="157" y="305"/>
                  </a:lnTo>
                  <a:lnTo>
                    <a:pt x="165" y="302"/>
                  </a:lnTo>
                  <a:lnTo>
                    <a:pt x="170" y="298"/>
                  </a:lnTo>
                  <a:lnTo>
                    <a:pt x="175" y="294"/>
                  </a:lnTo>
                  <a:lnTo>
                    <a:pt x="179" y="290"/>
                  </a:lnTo>
                  <a:lnTo>
                    <a:pt x="182" y="284"/>
                  </a:lnTo>
                  <a:lnTo>
                    <a:pt x="185" y="278"/>
                  </a:lnTo>
                  <a:lnTo>
                    <a:pt x="186" y="273"/>
                  </a:lnTo>
                  <a:lnTo>
                    <a:pt x="187" y="266"/>
                  </a:lnTo>
                  <a:lnTo>
                    <a:pt x="188" y="259"/>
                  </a:lnTo>
                  <a:lnTo>
                    <a:pt x="189" y="253"/>
                  </a:lnTo>
                  <a:lnTo>
                    <a:pt x="189" y="246"/>
                  </a:lnTo>
                  <a:lnTo>
                    <a:pt x="189" y="239"/>
                  </a:lnTo>
                  <a:lnTo>
                    <a:pt x="189" y="232"/>
                  </a:lnTo>
                  <a:lnTo>
                    <a:pt x="189" y="226"/>
                  </a:lnTo>
                  <a:lnTo>
                    <a:pt x="188" y="219"/>
                  </a:lnTo>
                  <a:lnTo>
                    <a:pt x="188" y="213"/>
                  </a:lnTo>
                  <a:lnTo>
                    <a:pt x="186" y="204"/>
                  </a:lnTo>
                  <a:lnTo>
                    <a:pt x="182" y="198"/>
                  </a:lnTo>
                  <a:lnTo>
                    <a:pt x="178" y="191"/>
                  </a:lnTo>
                  <a:lnTo>
                    <a:pt x="173" y="185"/>
                  </a:lnTo>
                  <a:lnTo>
                    <a:pt x="167" y="180"/>
                  </a:lnTo>
                  <a:lnTo>
                    <a:pt x="161" y="176"/>
                  </a:lnTo>
                  <a:lnTo>
                    <a:pt x="153" y="171"/>
                  </a:lnTo>
                  <a:lnTo>
                    <a:pt x="146" y="167"/>
                  </a:lnTo>
                  <a:lnTo>
                    <a:pt x="138" y="167"/>
                  </a:lnTo>
                  <a:lnTo>
                    <a:pt x="130" y="170"/>
                  </a:lnTo>
                  <a:lnTo>
                    <a:pt x="123" y="172"/>
                  </a:lnTo>
                  <a:lnTo>
                    <a:pt x="116" y="175"/>
                  </a:lnTo>
                  <a:lnTo>
                    <a:pt x="108" y="178"/>
                  </a:lnTo>
                  <a:lnTo>
                    <a:pt x="100" y="182"/>
                  </a:lnTo>
                  <a:lnTo>
                    <a:pt x="93" y="185"/>
                  </a:lnTo>
                  <a:lnTo>
                    <a:pt x="86" y="189"/>
                  </a:lnTo>
                  <a:lnTo>
                    <a:pt x="79" y="191"/>
                  </a:lnTo>
                  <a:lnTo>
                    <a:pt x="71" y="194"/>
                  </a:lnTo>
                  <a:lnTo>
                    <a:pt x="64" y="194"/>
                  </a:lnTo>
                  <a:lnTo>
                    <a:pt x="56" y="194"/>
                  </a:lnTo>
                  <a:lnTo>
                    <a:pt x="48" y="193"/>
                  </a:lnTo>
                  <a:lnTo>
                    <a:pt x="41" y="190"/>
                  </a:lnTo>
                  <a:lnTo>
                    <a:pt x="34" y="185"/>
                  </a:lnTo>
                  <a:lnTo>
                    <a:pt x="26" y="179"/>
                  </a:lnTo>
                  <a:lnTo>
                    <a:pt x="24" y="175"/>
                  </a:lnTo>
                  <a:lnTo>
                    <a:pt x="21" y="171"/>
                  </a:lnTo>
                  <a:lnTo>
                    <a:pt x="19" y="166"/>
                  </a:lnTo>
                  <a:lnTo>
                    <a:pt x="15" y="162"/>
                  </a:lnTo>
                  <a:lnTo>
                    <a:pt x="13" y="157"/>
                  </a:lnTo>
                  <a:lnTo>
                    <a:pt x="11" y="151"/>
                  </a:lnTo>
                  <a:lnTo>
                    <a:pt x="9" y="146"/>
                  </a:lnTo>
                  <a:lnTo>
                    <a:pt x="7" y="139"/>
                  </a:lnTo>
                  <a:lnTo>
                    <a:pt x="6" y="134"/>
                  </a:lnTo>
                  <a:lnTo>
                    <a:pt x="4" y="129"/>
                  </a:lnTo>
                  <a:lnTo>
                    <a:pt x="2" y="122"/>
                  </a:lnTo>
                  <a:lnTo>
                    <a:pt x="1" y="116"/>
                  </a:lnTo>
                  <a:lnTo>
                    <a:pt x="0" y="111"/>
                  </a:lnTo>
                  <a:lnTo>
                    <a:pt x="0" y="104"/>
                  </a:lnTo>
                  <a:lnTo>
                    <a:pt x="0" y="98"/>
                  </a:lnTo>
                  <a:lnTo>
                    <a:pt x="0" y="92"/>
                  </a:lnTo>
                  <a:lnTo>
                    <a:pt x="378" y="0"/>
                  </a:lnTo>
                  <a:lnTo>
                    <a:pt x="383" y="5"/>
                  </a:lnTo>
                  <a:lnTo>
                    <a:pt x="387" y="12"/>
                  </a:lnTo>
                  <a:lnTo>
                    <a:pt x="391" y="18"/>
                  </a:lnTo>
                  <a:lnTo>
                    <a:pt x="394" y="26"/>
                  </a:lnTo>
                  <a:lnTo>
                    <a:pt x="397" y="33"/>
                  </a:lnTo>
                  <a:lnTo>
                    <a:pt x="399" y="41"/>
                  </a:lnTo>
                  <a:lnTo>
                    <a:pt x="401" y="49"/>
                  </a:lnTo>
                  <a:lnTo>
                    <a:pt x="403" y="57"/>
                  </a:lnTo>
                  <a:lnTo>
                    <a:pt x="405" y="65"/>
                  </a:lnTo>
                  <a:lnTo>
                    <a:pt x="406" y="74"/>
                  </a:lnTo>
                  <a:lnTo>
                    <a:pt x="407" y="82"/>
                  </a:lnTo>
                  <a:lnTo>
                    <a:pt x="408" y="91"/>
                  </a:lnTo>
                  <a:lnTo>
                    <a:pt x="410" y="99"/>
                  </a:lnTo>
                  <a:lnTo>
                    <a:pt x="411" y="107"/>
                  </a:lnTo>
                  <a:lnTo>
                    <a:pt x="412" y="115"/>
                  </a:lnTo>
                  <a:lnTo>
                    <a:pt x="413" y="123"/>
                  </a:lnTo>
                  <a:lnTo>
                    <a:pt x="401" y="138"/>
                  </a:lnTo>
                  <a:lnTo>
                    <a:pt x="396" y="141"/>
                  </a:lnTo>
                  <a:lnTo>
                    <a:pt x="391" y="143"/>
                  </a:lnTo>
                  <a:lnTo>
                    <a:pt x="386" y="144"/>
                  </a:lnTo>
                  <a:lnTo>
                    <a:pt x="380" y="144"/>
                  </a:lnTo>
                  <a:lnTo>
                    <a:pt x="375" y="144"/>
                  </a:lnTo>
                  <a:lnTo>
                    <a:pt x="370" y="144"/>
                  </a:lnTo>
                  <a:lnTo>
                    <a:pt x="365" y="143"/>
                  </a:lnTo>
                  <a:lnTo>
                    <a:pt x="359" y="142"/>
                  </a:lnTo>
                  <a:lnTo>
                    <a:pt x="354" y="141"/>
                  </a:lnTo>
                  <a:lnTo>
                    <a:pt x="348" y="139"/>
                  </a:lnTo>
                  <a:lnTo>
                    <a:pt x="343" y="139"/>
                  </a:lnTo>
                  <a:lnTo>
                    <a:pt x="338" y="138"/>
                  </a:lnTo>
                  <a:lnTo>
                    <a:pt x="332" y="137"/>
                  </a:lnTo>
                  <a:lnTo>
                    <a:pt x="326" y="136"/>
                  </a:lnTo>
                  <a:lnTo>
                    <a:pt x="320" y="137"/>
                  </a:lnTo>
                  <a:lnTo>
                    <a:pt x="314" y="138"/>
                  </a:lnTo>
                  <a:lnTo>
                    <a:pt x="307" y="141"/>
                  </a:lnTo>
                  <a:lnTo>
                    <a:pt x="301" y="146"/>
                  </a:lnTo>
                  <a:lnTo>
                    <a:pt x="295" y="152"/>
                  </a:lnTo>
                  <a:lnTo>
                    <a:pt x="290" y="159"/>
                  </a:lnTo>
                  <a:lnTo>
                    <a:pt x="286" y="166"/>
                  </a:lnTo>
                  <a:lnTo>
                    <a:pt x="284" y="175"/>
                  </a:lnTo>
                  <a:lnTo>
                    <a:pt x="282" y="184"/>
                  </a:lnTo>
                  <a:lnTo>
                    <a:pt x="283" y="194"/>
                  </a:lnTo>
                  <a:lnTo>
                    <a:pt x="285" y="199"/>
                  </a:lnTo>
                  <a:lnTo>
                    <a:pt x="286" y="204"/>
                  </a:lnTo>
                  <a:lnTo>
                    <a:pt x="286" y="210"/>
                  </a:lnTo>
                  <a:lnTo>
                    <a:pt x="287" y="217"/>
                  </a:lnTo>
                  <a:lnTo>
                    <a:pt x="289" y="222"/>
                  </a:lnTo>
                  <a:lnTo>
                    <a:pt x="290" y="229"/>
                  </a:lnTo>
                  <a:lnTo>
                    <a:pt x="292" y="235"/>
                  </a:lnTo>
                  <a:lnTo>
                    <a:pt x="293" y="241"/>
                  </a:lnTo>
                  <a:lnTo>
                    <a:pt x="295" y="247"/>
                  </a:lnTo>
                  <a:lnTo>
                    <a:pt x="298" y="253"/>
                  </a:lnTo>
                  <a:lnTo>
                    <a:pt x="300" y="259"/>
                  </a:lnTo>
                  <a:lnTo>
                    <a:pt x="304" y="264"/>
                  </a:lnTo>
                  <a:lnTo>
                    <a:pt x="308" y="268"/>
                  </a:lnTo>
                  <a:lnTo>
                    <a:pt x="313" y="273"/>
                  </a:lnTo>
                  <a:lnTo>
                    <a:pt x="319" y="276"/>
                  </a:lnTo>
                  <a:lnTo>
                    <a:pt x="326" y="279"/>
                  </a:lnTo>
                  <a:lnTo>
                    <a:pt x="332" y="282"/>
                  </a:lnTo>
                  <a:lnTo>
                    <a:pt x="339" y="284"/>
                  </a:lnTo>
                  <a:lnTo>
                    <a:pt x="345" y="284"/>
                  </a:lnTo>
                  <a:lnTo>
                    <a:pt x="351" y="284"/>
                  </a:lnTo>
                  <a:lnTo>
                    <a:pt x="357" y="282"/>
                  </a:lnTo>
                  <a:lnTo>
                    <a:pt x="362" y="280"/>
                  </a:lnTo>
                  <a:lnTo>
                    <a:pt x="367" y="278"/>
                  </a:lnTo>
                  <a:lnTo>
                    <a:pt x="373" y="274"/>
                  </a:lnTo>
                  <a:lnTo>
                    <a:pt x="379" y="272"/>
                  </a:lnTo>
                  <a:lnTo>
                    <a:pt x="385" y="268"/>
                  </a:lnTo>
                  <a:lnTo>
                    <a:pt x="390" y="266"/>
                  </a:lnTo>
                  <a:lnTo>
                    <a:pt x="396" y="264"/>
                  </a:lnTo>
                  <a:lnTo>
                    <a:pt x="402" y="262"/>
                  </a:lnTo>
                  <a:lnTo>
                    <a:pt x="407" y="260"/>
                  </a:lnTo>
                  <a:lnTo>
                    <a:pt x="414" y="260"/>
                  </a:lnTo>
                  <a:lnTo>
                    <a:pt x="420" y="261"/>
                  </a:lnTo>
                  <a:lnTo>
                    <a:pt x="426" y="265"/>
                  </a:lnTo>
                  <a:lnTo>
                    <a:pt x="429" y="270"/>
                  </a:lnTo>
                  <a:lnTo>
                    <a:pt x="432" y="275"/>
                  </a:lnTo>
                  <a:lnTo>
                    <a:pt x="434" y="281"/>
                  </a:lnTo>
                  <a:lnTo>
                    <a:pt x="436" y="287"/>
                  </a:lnTo>
                  <a:lnTo>
                    <a:pt x="439" y="292"/>
                  </a:lnTo>
                  <a:lnTo>
                    <a:pt x="439" y="299"/>
                  </a:lnTo>
                  <a:lnTo>
                    <a:pt x="440" y="305"/>
                  </a:lnTo>
                  <a:lnTo>
                    <a:pt x="442" y="312"/>
                  </a:lnTo>
                  <a:lnTo>
                    <a:pt x="442" y="319"/>
                  </a:lnTo>
                  <a:lnTo>
                    <a:pt x="443" y="325"/>
                  </a:lnTo>
                  <a:lnTo>
                    <a:pt x="443" y="332"/>
                  </a:lnTo>
                  <a:lnTo>
                    <a:pt x="444" y="338"/>
                  </a:lnTo>
                  <a:lnTo>
                    <a:pt x="445" y="345"/>
                  </a:lnTo>
                  <a:lnTo>
                    <a:pt x="445" y="352"/>
                  </a:lnTo>
                  <a:lnTo>
                    <a:pt x="446" y="358"/>
                  </a:lnTo>
                  <a:lnTo>
                    <a:pt x="436" y="358"/>
                  </a:lnTo>
                  <a:lnTo>
                    <a:pt x="426" y="359"/>
                  </a:lnTo>
                  <a:lnTo>
                    <a:pt x="417" y="361"/>
                  </a:lnTo>
                  <a:lnTo>
                    <a:pt x="406" y="363"/>
                  </a:lnTo>
                  <a:lnTo>
                    <a:pt x="397" y="366"/>
                  </a:lnTo>
                  <a:lnTo>
                    <a:pt x="386" y="369"/>
                  </a:lnTo>
                  <a:lnTo>
                    <a:pt x="377" y="372"/>
                  </a:lnTo>
                  <a:lnTo>
                    <a:pt x="366" y="377"/>
                  </a:lnTo>
                  <a:lnTo>
                    <a:pt x="363" y="380"/>
                  </a:lnTo>
                  <a:lnTo>
                    <a:pt x="359" y="385"/>
                  </a:lnTo>
                  <a:lnTo>
                    <a:pt x="354" y="391"/>
                  </a:lnTo>
                  <a:lnTo>
                    <a:pt x="351" y="398"/>
                  </a:lnTo>
                  <a:lnTo>
                    <a:pt x="347" y="406"/>
                  </a:lnTo>
                  <a:lnTo>
                    <a:pt x="346" y="414"/>
                  </a:lnTo>
                  <a:lnTo>
                    <a:pt x="347" y="421"/>
                  </a:lnTo>
                  <a:lnTo>
                    <a:pt x="350" y="429"/>
                  </a:lnTo>
                  <a:lnTo>
                    <a:pt x="353" y="437"/>
                  </a:lnTo>
                  <a:lnTo>
                    <a:pt x="358" y="444"/>
                  </a:lnTo>
                  <a:lnTo>
                    <a:pt x="363" y="450"/>
                  </a:lnTo>
                  <a:lnTo>
                    <a:pt x="368" y="458"/>
                  </a:lnTo>
                  <a:lnTo>
                    <a:pt x="372" y="464"/>
                  </a:lnTo>
                  <a:lnTo>
                    <a:pt x="374" y="472"/>
                  </a:lnTo>
                  <a:lnTo>
                    <a:pt x="375" y="480"/>
                  </a:lnTo>
                  <a:lnTo>
                    <a:pt x="373" y="489"/>
                  </a:lnTo>
                  <a:lnTo>
                    <a:pt x="369" y="492"/>
                  </a:lnTo>
                  <a:lnTo>
                    <a:pt x="364" y="495"/>
                  </a:lnTo>
                  <a:lnTo>
                    <a:pt x="359" y="498"/>
                  </a:lnTo>
                  <a:lnTo>
                    <a:pt x="353" y="500"/>
                  </a:lnTo>
                  <a:lnTo>
                    <a:pt x="347" y="503"/>
                  </a:lnTo>
                  <a:lnTo>
                    <a:pt x="341" y="505"/>
                  </a:lnTo>
                  <a:lnTo>
                    <a:pt x="336" y="508"/>
                  </a:lnTo>
                  <a:lnTo>
                    <a:pt x="330" y="509"/>
                  </a:lnTo>
                  <a:lnTo>
                    <a:pt x="323" y="511"/>
                  </a:lnTo>
                  <a:lnTo>
                    <a:pt x="317" y="512"/>
                  </a:lnTo>
                  <a:lnTo>
                    <a:pt x="311" y="514"/>
                  </a:lnTo>
                  <a:lnTo>
                    <a:pt x="304" y="515"/>
                  </a:lnTo>
                  <a:lnTo>
                    <a:pt x="298" y="516"/>
                  </a:lnTo>
                  <a:lnTo>
                    <a:pt x="292" y="517"/>
                  </a:lnTo>
                  <a:lnTo>
                    <a:pt x="285" y="518"/>
                  </a:lnTo>
                  <a:lnTo>
                    <a:pt x="279" y="519"/>
                  </a:lnTo>
                  <a:lnTo>
                    <a:pt x="272" y="519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grayWhite">
            <a:xfrm>
              <a:off x="49" y="2440"/>
              <a:ext cx="409" cy="621"/>
            </a:xfrm>
            <a:custGeom>
              <a:avLst/>
              <a:gdLst/>
              <a:ahLst/>
              <a:cxnLst>
                <a:cxn ang="0">
                  <a:pos x="232" y="620"/>
                </a:cxn>
                <a:cxn ang="0">
                  <a:pos x="189" y="605"/>
                </a:cxn>
                <a:cxn ang="0">
                  <a:pos x="182" y="565"/>
                </a:cxn>
                <a:cxn ang="0">
                  <a:pos x="193" y="519"/>
                </a:cxn>
                <a:cxn ang="0">
                  <a:pos x="165" y="492"/>
                </a:cxn>
                <a:cxn ang="0">
                  <a:pos x="126" y="490"/>
                </a:cxn>
                <a:cxn ang="0">
                  <a:pos x="87" y="497"/>
                </a:cxn>
                <a:cxn ang="0">
                  <a:pos x="44" y="505"/>
                </a:cxn>
                <a:cxn ang="0">
                  <a:pos x="25" y="493"/>
                </a:cxn>
                <a:cxn ang="0">
                  <a:pos x="21" y="472"/>
                </a:cxn>
                <a:cxn ang="0">
                  <a:pos x="19" y="448"/>
                </a:cxn>
                <a:cxn ang="0">
                  <a:pos x="17" y="423"/>
                </a:cxn>
                <a:cxn ang="0">
                  <a:pos x="21" y="396"/>
                </a:cxn>
                <a:cxn ang="0">
                  <a:pos x="52" y="377"/>
                </a:cxn>
                <a:cxn ang="0">
                  <a:pos x="82" y="375"/>
                </a:cxn>
                <a:cxn ang="0">
                  <a:pos x="116" y="373"/>
                </a:cxn>
                <a:cxn ang="0">
                  <a:pos x="137" y="354"/>
                </a:cxn>
                <a:cxn ang="0">
                  <a:pos x="151" y="327"/>
                </a:cxn>
                <a:cxn ang="0">
                  <a:pos x="151" y="294"/>
                </a:cxn>
                <a:cxn ang="0">
                  <a:pos x="137" y="262"/>
                </a:cxn>
                <a:cxn ang="0">
                  <a:pos x="111" y="256"/>
                </a:cxn>
                <a:cxn ang="0">
                  <a:pos x="86" y="264"/>
                </a:cxn>
                <a:cxn ang="0">
                  <a:pos x="60" y="275"/>
                </a:cxn>
                <a:cxn ang="0">
                  <a:pos x="35" y="282"/>
                </a:cxn>
                <a:cxn ang="0">
                  <a:pos x="6" y="268"/>
                </a:cxn>
                <a:cxn ang="0">
                  <a:pos x="1" y="231"/>
                </a:cxn>
                <a:cxn ang="0">
                  <a:pos x="9" y="205"/>
                </a:cxn>
                <a:cxn ang="0">
                  <a:pos x="15" y="175"/>
                </a:cxn>
                <a:cxn ang="0">
                  <a:pos x="44" y="161"/>
                </a:cxn>
                <a:cxn ang="0">
                  <a:pos x="87" y="156"/>
                </a:cxn>
                <a:cxn ang="0">
                  <a:pos x="127" y="145"/>
                </a:cxn>
                <a:cxn ang="0">
                  <a:pos x="154" y="113"/>
                </a:cxn>
                <a:cxn ang="0">
                  <a:pos x="152" y="72"/>
                </a:cxn>
                <a:cxn ang="0">
                  <a:pos x="150" y="29"/>
                </a:cxn>
                <a:cxn ang="0">
                  <a:pos x="186" y="4"/>
                </a:cxn>
                <a:cxn ang="0">
                  <a:pos x="228" y="1"/>
                </a:cxn>
                <a:cxn ang="0">
                  <a:pos x="252" y="22"/>
                </a:cxn>
                <a:cxn ang="0">
                  <a:pos x="248" y="53"/>
                </a:cxn>
                <a:cxn ang="0">
                  <a:pos x="241" y="86"/>
                </a:cxn>
                <a:cxn ang="0">
                  <a:pos x="247" y="116"/>
                </a:cxn>
                <a:cxn ang="0">
                  <a:pos x="371" y="252"/>
                </a:cxn>
                <a:cxn ang="0">
                  <a:pos x="338" y="262"/>
                </a:cxn>
                <a:cxn ang="0">
                  <a:pos x="301" y="257"/>
                </a:cxn>
                <a:cxn ang="0">
                  <a:pos x="264" y="260"/>
                </a:cxn>
                <a:cxn ang="0">
                  <a:pos x="237" y="286"/>
                </a:cxn>
                <a:cxn ang="0">
                  <a:pos x="233" y="316"/>
                </a:cxn>
                <a:cxn ang="0">
                  <a:pos x="234" y="348"/>
                </a:cxn>
                <a:cxn ang="0">
                  <a:pos x="245" y="377"/>
                </a:cxn>
                <a:cxn ang="0">
                  <a:pos x="265" y="400"/>
                </a:cxn>
                <a:cxn ang="0">
                  <a:pos x="284" y="397"/>
                </a:cxn>
                <a:cxn ang="0">
                  <a:pos x="303" y="385"/>
                </a:cxn>
                <a:cxn ang="0">
                  <a:pos x="322" y="370"/>
                </a:cxn>
                <a:cxn ang="0">
                  <a:pos x="345" y="356"/>
                </a:cxn>
                <a:cxn ang="0">
                  <a:pos x="383" y="363"/>
                </a:cxn>
                <a:cxn ang="0">
                  <a:pos x="407" y="390"/>
                </a:cxn>
                <a:cxn ang="0">
                  <a:pos x="407" y="416"/>
                </a:cxn>
                <a:cxn ang="0">
                  <a:pos x="402" y="444"/>
                </a:cxn>
                <a:cxn ang="0">
                  <a:pos x="368" y="456"/>
                </a:cxn>
                <a:cxn ang="0">
                  <a:pos x="327" y="467"/>
                </a:cxn>
                <a:cxn ang="0">
                  <a:pos x="291" y="485"/>
                </a:cxn>
                <a:cxn ang="0">
                  <a:pos x="266" y="611"/>
                </a:cxn>
              </a:cxnLst>
              <a:rect l="0" t="0" r="r" b="b"/>
              <a:pathLst>
                <a:path w="409" h="621">
                  <a:moveTo>
                    <a:pt x="266" y="611"/>
                  </a:moveTo>
                  <a:lnTo>
                    <a:pt x="254" y="616"/>
                  </a:lnTo>
                  <a:lnTo>
                    <a:pt x="243" y="618"/>
                  </a:lnTo>
                  <a:lnTo>
                    <a:pt x="232" y="620"/>
                  </a:lnTo>
                  <a:lnTo>
                    <a:pt x="221" y="619"/>
                  </a:lnTo>
                  <a:lnTo>
                    <a:pt x="210" y="617"/>
                  </a:lnTo>
                  <a:lnTo>
                    <a:pt x="199" y="611"/>
                  </a:lnTo>
                  <a:lnTo>
                    <a:pt x="189" y="605"/>
                  </a:lnTo>
                  <a:lnTo>
                    <a:pt x="179" y="598"/>
                  </a:lnTo>
                  <a:lnTo>
                    <a:pt x="179" y="588"/>
                  </a:lnTo>
                  <a:lnTo>
                    <a:pt x="180" y="577"/>
                  </a:lnTo>
                  <a:lnTo>
                    <a:pt x="182" y="565"/>
                  </a:lnTo>
                  <a:lnTo>
                    <a:pt x="186" y="555"/>
                  </a:lnTo>
                  <a:lnTo>
                    <a:pt x="190" y="543"/>
                  </a:lnTo>
                  <a:lnTo>
                    <a:pt x="192" y="531"/>
                  </a:lnTo>
                  <a:lnTo>
                    <a:pt x="193" y="519"/>
                  </a:lnTo>
                  <a:lnTo>
                    <a:pt x="189" y="506"/>
                  </a:lnTo>
                  <a:lnTo>
                    <a:pt x="182" y="500"/>
                  </a:lnTo>
                  <a:lnTo>
                    <a:pt x="173" y="495"/>
                  </a:lnTo>
                  <a:lnTo>
                    <a:pt x="165" y="492"/>
                  </a:lnTo>
                  <a:lnTo>
                    <a:pt x="155" y="489"/>
                  </a:lnTo>
                  <a:lnTo>
                    <a:pt x="146" y="489"/>
                  </a:lnTo>
                  <a:lnTo>
                    <a:pt x="136" y="488"/>
                  </a:lnTo>
                  <a:lnTo>
                    <a:pt x="126" y="490"/>
                  </a:lnTo>
                  <a:lnTo>
                    <a:pt x="117" y="490"/>
                  </a:lnTo>
                  <a:lnTo>
                    <a:pt x="107" y="493"/>
                  </a:lnTo>
                  <a:lnTo>
                    <a:pt x="97" y="495"/>
                  </a:lnTo>
                  <a:lnTo>
                    <a:pt x="87" y="497"/>
                  </a:lnTo>
                  <a:lnTo>
                    <a:pt x="76" y="499"/>
                  </a:lnTo>
                  <a:lnTo>
                    <a:pt x="65" y="502"/>
                  </a:lnTo>
                  <a:lnTo>
                    <a:pt x="55" y="503"/>
                  </a:lnTo>
                  <a:lnTo>
                    <a:pt x="44" y="505"/>
                  </a:lnTo>
                  <a:lnTo>
                    <a:pt x="34" y="506"/>
                  </a:lnTo>
                  <a:lnTo>
                    <a:pt x="30" y="502"/>
                  </a:lnTo>
                  <a:lnTo>
                    <a:pt x="28" y="498"/>
                  </a:lnTo>
                  <a:lnTo>
                    <a:pt x="25" y="493"/>
                  </a:lnTo>
                  <a:lnTo>
                    <a:pt x="23" y="489"/>
                  </a:lnTo>
                  <a:lnTo>
                    <a:pt x="23" y="483"/>
                  </a:lnTo>
                  <a:lnTo>
                    <a:pt x="21" y="478"/>
                  </a:lnTo>
                  <a:lnTo>
                    <a:pt x="21" y="472"/>
                  </a:lnTo>
                  <a:lnTo>
                    <a:pt x="20" y="466"/>
                  </a:lnTo>
                  <a:lnTo>
                    <a:pt x="19" y="460"/>
                  </a:lnTo>
                  <a:lnTo>
                    <a:pt x="19" y="454"/>
                  </a:lnTo>
                  <a:lnTo>
                    <a:pt x="19" y="448"/>
                  </a:lnTo>
                  <a:lnTo>
                    <a:pt x="19" y="442"/>
                  </a:lnTo>
                  <a:lnTo>
                    <a:pt x="18" y="435"/>
                  </a:lnTo>
                  <a:lnTo>
                    <a:pt x="17" y="429"/>
                  </a:lnTo>
                  <a:lnTo>
                    <a:pt x="17" y="423"/>
                  </a:lnTo>
                  <a:lnTo>
                    <a:pt x="15" y="417"/>
                  </a:lnTo>
                  <a:lnTo>
                    <a:pt x="14" y="410"/>
                  </a:lnTo>
                  <a:lnTo>
                    <a:pt x="17" y="402"/>
                  </a:lnTo>
                  <a:lnTo>
                    <a:pt x="21" y="396"/>
                  </a:lnTo>
                  <a:lnTo>
                    <a:pt x="26" y="391"/>
                  </a:lnTo>
                  <a:lnTo>
                    <a:pt x="35" y="386"/>
                  </a:lnTo>
                  <a:lnTo>
                    <a:pt x="42" y="381"/>
                  </a:lnTo>
                  <a:lnTo>
                    <a:pt x="52" y="377"/>
                  </a:lnTo>
                  <a:lnTo>
                    <a:pt x="61" y="374"/>
                  </a:lnTo>
                  <a:lnTo>
                    <a:pt x="67" y="373"/>
                  </a:lnTo>
                  <a:lnTo>
                    <a:pt x="75" y="374"/>
                  </a:lnTo>
                  <a:lnTo>
                    <a:pt x="82" y="375"/>
                  </a:lnTo>
                  <a:lnTo>
                    <a:pt x="91" y="375"/>
                  </a:lnTo>
                  <a:lnTo>
                    <a:pt x="98" y="376"/>
                  </a:lnTo>
                  <a:lnTo>
                    <a:pt x="107" y="375"/>
                  </a:lnTo>
                  <a:lnTo>
                    <a:pt x="116" y="373"/>
                  </a:lnTo>
                  <a:lnTo>
                    <a:pt x="127" y="371"/>
                  </a:lnTo>
                  <a:lnTo>
                    <a:pt x="130" y="366"/>
                  </a:lnTo>
                  <a:lnTo>
                    <a:pt x="134" y="359"/>
                  </a:lnTo>
                  <a:lnTo>
                    <a:pt x="137" y="354"/>
                  </a:lnTo>
                  <a:lnTo>
                    <a:pt x="140" y="348"/>
                  </a:lnTo>
                  <a:lnTo>
                    <a:pt x="144" y="341"/>
                  </a:lnTo>
                  <a:lnTo>
                    <a:pt x="148" y="334"/>
                  </a:lnTo>
                  <a:lnTo>
                    <a:pt x="151" y="327"/>
                  </a:lnTo>
                  <a:lnTo>
                    <a:pt x="156" y="321"/>
                  </a:lnTo>
                  <a:lnTo>
                    <a:pt x="153" y="313"/>
                  </a:lnTo>
                  <a:lnTo>
                    <a:pt x="151" y="304"/>
                  </a:lnTo>
                  <a:lnTo>
                    <a:pt x="151" y="294"/>
                  </a:lnTo>
                  <a:lnTo>
                    <a:pt x="149" y="285"/>
                  </a:lnTo>
                  <a:lnTo>
                    <a:pt x="147" y="275"/>
                  </a:lnTo>
                  <a:lnTo>
                    <a:pt x="143" y="269"/>
                  </a:lnTo>
                  <a:lnTo>
                    <a:pt x="137" y="262"/>
                  </a:lnTo>
                  <a:lnTo>
                    <a:pt x="129" y="257"/>
                  </a:lnTo>
                  <a:lnTo>
                    <a:pt x="123" y="257"/>
                  </a:lnTo>
                  <a:lnTo>
                    <a:pt x="117" y="257"/>
                  </a:lnTo>
                  <a:lnTo>
                    <a:pt x="111" y="256"/>
                  </a:lnTo>
                  <a:lnTo>
                    <a:pt x="104" y="258"/>
                  </a:lnTo>
                  <a:lnTo>
                    <a:pt x="98" y="259"/>
                  </a:lnTo>
                  <a:lnTo>
                    <a:pt x="92" y="261"/>
                  </a:lnTo>
                  <a:lnTo>
                    <a:pt x="86" y="264"/>
                  </a:lnTo>
                  <a:lnTo>
                    <a:pt x="80" y="266"/>
                  </a:lnTo>
                  <a:lnTo>
                    <a:pt x="73" y="270"/>
                  </a:lnTo>
                  <a:lnTo>
                    <a:pt x="67" y="273"/>
                  </a:lnTo>
                  <a:lnTo>
                    <a:pt x="60" y="275"/>
                  </a:lnTo>
                  <a:lnTo>
                    <a:pt x="55" y="278"/>
                  </a:lnTo>
                  <a:lnTo>
                    <a:pt x="48" y="280"/>
                  </a:lnTo>
                  <a:lnTo>
                    <a:pt x="41" y="282"/>
                  </a:lnTo>
                  <a:lnTo>
                    <a:pt x="35" y="282"/>
                  </a:lnTo>
                  <a:lnTo>
                    <a:pt x="28" y="283"/>
                  </a:lnTo>
                  <a:lnTo>
                    <a:pt x="20" y="280"/>
                  </a:lnTo>
                  <a:lnTo>
                    <a:pt x="12" y="275"/>
                  </a:lnTo>
                  <a:lnTo>
                    <a:pt x="6" y="268"/>
                  </a:lnTo>
                  <a:lnTo>
                    <a:pt x="2" y="259"/>
                  </a:lnTo>
                  <a:lnTo>
                    <a:pt x="2" y="252"/>
                  </a:lnTo>
                  <a:lnTo>
                    <a:pt x="0" y="241"/>
                  </a:lnTo>
                  <a:lnTo>
                    <a:pt x="1" y="231"/>
                  </a:lnTo>
                  <a:lnTo>
                    <a:pt x="5" y="222"/>
                  </a:lnTo>
                  <a:lnTo>
                    <a:pt x="6" y="217"/>
                  </a:lnTo>
                  <a:lnTo>
                    <a:pt x="8" y="210"/>
                  </a:lnTo>
                  <a:lnTo>
                    <a:pt x="9" y="205"/>
                  </a:lnTo>
                  <a:lnTo>
                    <a:pt x="10" y="196"/>
                  </a:lnTo>
                  <a:lnTo>
                    <a:pt x="12" y="190"/>
                  </a:lnTo>
                  <a:lnTo>
                    <a:pt x="13" y="183"/>
                  </a:lnTo>
                  <a:lnTo>
                    <a:pt x="15" y="175"/>
                  </a:lnTo>
                  <a:lnTo>
                    <a:pt x="17" y="167"/>
                  </a:lnTo>
                  <a:lnTo>
                    <a:pt x="26" y="165"/>
                  </a:lnTo>
                  <a:lnTo>
                    <a:pt x="34" y="163"/>
                  </a:lnTo>
                  <a:lnTo>
                    <a:pt x="44" y="161"/>
                  </a:lnTo>
                  <a:lnTo>
                    <a:pt x="54" y="160"/>
                  </a:lnTo>
                  <a:lnTo>
                    <a:pt x="64" y="158"/>
                  </a:lnTo>
                  <a:lnTo>
                    <a:pt x="75" y="158"/>
                  </a:lnTo>
                  <a:lnTo>
                    <a:pt x="87" y="156"/>
                  </a:lnTo>
                  <a:lnTo>
                    <a:pt x="97" y="155"/>
                  </a:lnTo>
                  <a:lnTo>
                    <a:pt x="108" y="153"/>
                  </a:lnTo>
                  <a:lnTo>
                    <a:pt x="118" y="150"/>
                  </a:lnTo>
                  <a:lnTo>
                    <a:pt x="127" y="145"/>
                  </a:lnTo>
                  <a:lnTo>
                    <a:pt x="136" y="140"/>
                  </a:lnTo>
                  <a:lnTo>
                    <a:pt x="142" y="132"/>
                  </a:lnTo>
                  <a:lnTo>
                    <a:pt x="148" y="124"/>
                  </a:lnTo>
                  <a:lnTo>
                    <a:pt x="154" y="113"/>
                  </a:lnTo>
                  <a:lnTo>
                    <a:pt x="157" y="99"/>
                  </a:lnTo>
                  <a:lnTo>
                    <a:pt x="157" y="91"/>
                  </a:lnTo>
                  <a:lnTo>
                    <a:pt x="156" y="81"/>
                  </a:lnTo>
                  <a:lnTo>
                    <a:pt x="152" y="72"/>
                  </a:lnTo>
                  <a:lnTo>
                    <a:pt x="149" y="61"/>
                  </a:lnTo>
                  <a:lnTo>
                    <a:pt x="147" y="51"/>
                  </a:lnTo>
                  <a:lnTo>
                    <a:pt x="147" y="39"/>
                  </a:lnTo>
                  <a:lnTo>
                    <a:pt x="150" y="29"/>
                  </a:lnTo>
                  <a:lnTo>
                    <a:pt x="156" y="18"/>
                  </a:lnTo>
                  <a:lnTo>
                    <a:pt x="166" y="13"/>
                  </a:lnTo>
                  <a:lnTo>
                    <a:pt x="175" y="8"/>
                  </a:lnTo>
                  <a:lnTo>
                    <a:pt x="186" y="4"/>
                  </a:lnTo>
                  <a:lnTo>
                    <a:pt x="196" y="1"/>
                  </a:lnTo>
                  <a:lnTo>
                    <a:pt x="207" y="0"/>
                  </a:lnTo>
                  <a:lnTo>
                    <a:pt x="217" y="0"/>
                  </a:lnTo>
                  <a:lnTo>
                    <a:pt x="228" y="1"/>
                  </a:lnTo>
                  <a:lnTo>
                    <a:pt x="239" y="3"/>
                  </a:lnTo>
                  <a:lnTo>
                    <a:pt x="246" y="9"/>
                  </a:lnTo>
                  <a:lnTo>
                    <a:pt x="249" y="14"/>
                  </a:lnTo>
                  <a:lnTo>
                    <a:pt x="252" y="22"/>
                  </a:lnTo>
                  <a:lnTo>
                    <a:pt x="252" y="29"/>
                  </a:lnTo>
                  <a:lnTo>
                    <a:pt x="252" y="36"/>
                  </a:lnTo>
                  <a:lnTo>
                    <a:pt x="250" y="44"/>
                  </a:lnTo>
                  <a:lnTo>
                    <a:pt x="248" y="53"/>
                  </a:lnTo>
                  <a:lnTo>
                    <a:pt x="246" y="61"/>
                  </a:lnTo>
                  <a:lnTo>
                    <a:pt x="244" y="69"/>
                  </a:lnTo>
                  <a:lnTo>
                    <a:pt x="241" y="78"/>
                  </a:lnTo>
                  <a:lnTo>
                    <a:pt x="241" y="86"/>
                  </a:lnTo>
                  <a:lnTo>
                    <a:pt x="239" y="94"/>
                  </a:lnTo>
                  <a:lnTo>
                    <a:pt x="241" y="102"/>
                  </a:lnTo>
                  <a:lnTo>
                    <a:pt x="242" y="109"/>
                  </a:lnTo>
                  <a:lnTo>
                    <a:pt x="247" y="116"/>
                  </a:lnTo>
                  <a:lnTo>
                    <a:pt x="253" y="122"/>
                  </a:lnTo>
                  <a:lnTo>
                    <a:pt x="376" y="124"/>
                  </a:lnTo>
                  <a:lnTo>
                    <a:pt x="377" y="244"/>
                  </a:lnTo>
                  <a:lnTo>
                    <a:pt x="371" y="252"/>
                  </a:lnTo>
                  <a:lnTo>
                    <a:pt x="363" y="257"/>
                  </a:lnTo>
                  <a:lnTo>
                    <a:pt x="354" y="260"/>
                  </a:lnTo>
                  <a:lnTo>
                    <a:pt x="347" y="262"/>
                  </a:lnTo>
                  <a:lnTo>
                    <a:pt x="338" y="262"/>
                  </a:lnTo>
                  <a:lnTo>
                    <a:pt x="328" y="261"/>
                  </a:lnTo>
                  <a:lnTo>
                    <a:pt x="319" y="260"/>
                  </a:lnTo>
                  <a:lnTo>
                    <a:pt x="310" y="259"/>
                  </a:lnTo>
                  <a:lnTo>
                    <a:pt x="301" y="257"/>
                  </a:lnTo>
                  <a:lnTo>
                    <a:pt x="292" y="256"/>
                  </a:lnTo>
                  <a:lnTo>
                    <a:pt x="282" y="257"/>
                  </a:lnTo>
                  <a:lnTo>
                    <a:pt x="274" y="257"/>
                  </a:lnTo>
                  <a:lnTo>
                    <a:pt x="264" y="260"/>
                  </a:lnTo>
                  <a:lnTo>
                    <a:pt x="256" y="264"/>
                  </a:lnTo>
                  <a:lnTo>
                    <a:pt x="248" y="271"/>
                  </a:lnTo>
                  <a:lnTo>
                    <a:pt x="240" y="280"/>
                  </a:lnTo>
                  <a:lnTo>
                    <a:pt x="237" y="286"/>
                  </a:lnTo>
                  <a:lnTo>
                    <a:pt x="236" y="293"/>
                  </a:lnTo>
                  <a:lnTo>
                    <a:pt x="235" y="300"/>
                  </a:lnTo>
                  <a:lnTo>
                    <a:pt x="234" y="308"/>
                  </a:lnTo>
                  <a:lnTo>
                    <a:pt x="233" y="316"/>
                  </a:lnTo>
                  <a:lnTo>
                    <a:pt x="233" y="323"/>
                  </a:lnTo>
                  <a:lnTo>
                    <a:pt x="233" y="331"/>
                  </a:lnTo>
                  <a:lnTo>
                    <a:pt x="234" y="339"/>
                  </a:lnTo>
                  <a:lnTo>
                    <a:pt x="234" y="348"/>
                  </a:lnTo>
                  <a:lnTo>
                    <a:pt x="237" y="355"/>
                  </a:lnTo>
                  <a:lnTo>
                    <a:pt x="238" y="362"/>
                  </a:lnTo>
                  <a:lnTo>
                    <a:pt x="241" y="370"/>
                  </a:lnTo>
                  <a:lnTo>
                    <a:pt x="245" y="377"/>
                  </a:lnTo>
                  <a:lnTo>
                    <a:pt x="249" y="385"/>
                  </a:lnTo>
                  <a:lnTo>
                    <a:pt x="254" y="392"/>
                  </a:lnTo>
                  <a:lnTo>
                    <a:pt x="259" y="397"/>
                  </a:lnTo>
                  <a:lnTo>
                    <a:pt x="265" y="400"/>
                  </a:lnTo>
                  <a:lnTo>
                    <a:pt x="270" y="400"/>
                  </a:lnTo>
                  <a:lnTo>
                    <a:pt x="275" y="400"/>
                  </a:lnTo>
                  <a:lnTo>
                    <a:pt x="278" y="398"/>
                  </a:lnTo>
                  <a:lnTo>
                    <a:pt x="284" y="397"/>
                  </a:lnTo>
                  <a:lnTo>
                    <a:pt x="289" y="394"/>
                  </a:lnTo>
                  <a:lnTo>
                    <a:pt x="294" y="392"/>
                  </a:lnTo>
                  <a:lnTo>
                    <a:pt x="298" y="388"/>
                  </a:lnTo>
                  <a:lnTo>
                    <a:pt x="303" y="385"/>
                  </a:lnTo>
                  <a:lnTo>
                    <a:pt x="308" y="381"/>
                  </a:lnTo>
                  <a:lnTo>
                    <a:pt x="313" y="378"/>
                  </a:lnTo>
                  <a:lnTo>
                    <a:pt x="318" y="373"/>
                  </a:lnTo>
                  <a:lnTo>
                    <a:pt x="322" y="370"/>
                  </a:lnTo>
                  <a:lnTo>
                    <a:pt x="326" y="366"/>
                  </a:lnTo>
                  <a:lnTo>
                    <a:pt x="331" y="363"/>
                  </a:lnTo>
                  <a:lnTo>
                    <a:pt x="336" y="360"/>
                  </a:lnTo>
                  <a:lnTo>
                    <a:pt x="345" y="356"/>
                  </a:lnTo>
                  <a:lnTo>
                    <a:pt x="355" y="355"/>
                  </a:lnTo>
                  <a:lnTo>
                    <a:pt x="365" y="356"/>
                  </a:lnTo>
                  <a:lnTo>
                    <a:pt x="375" y="359"/>
                  </a:lnTo>
                  <a:lnTo>
                    <a:pt x="383" y="363"/>
                  </a:lnTo>
                  <a:lnTo>
                    <a:pt x="392" y="369"/>
                  </a:lnTo>
                  <a:lnTo>
                    <a:pt x="400" y="376"/>
                  </a:lnTo>
                  <a:lnTo>
                    <a:pt x="406" y="383"/>
                  </a:lnTo>
                  <a:lnTo>
                    <a:pt x="407" y="390"/>
                  </a:lnTo>
                  <a:lnTo>
                    <a:pt x="408" y="396"/>
                  </a:lnTo>
                  <a:lnTo>
                    <a:pt x="408" y="403"/>
                  </a:lnTo>
                  <a:lnTo>
                    <a:pt x="408" y="410"/>
                  </a:lnTo>
                  <a:lnTo>
                    <a:pt x="407" y="416"/>
                  </a:lnTo>
                  <a:lnTo>
                    <a:pt x="408" y="423"/>
                  </a:lnTo>
                  <a:lnTo>
                    <a:pt x="408" y="431"/>
                  </a:lnTo>
                  <a:lnTo>
                    <a:pt x="408" y="438"/>
                  </a:lnTo>
                  <a:lnTo>
                    <a:pt x="402" y="444"/>
                  </a:lnTo>
                  <a:lnTo>
                    <a:pt x="395" y="447"/>
                  </a:lnTo>
                  <a:lnTo>
                    <a:pt x="387" y="451"/>
                  </a:lnTo>
                  <a:lnTo>
                    <a:pt x="378" y="454"/>
                  </a:lnTo>
                  <a:lnTo>
                    <a:pt x="368" y="456"/>
                  </a:lnTo>
                  <a:lnTo>
                    <a:pt x="358" y="459"/>
                  </a:lnTo>
                  <a:lnTo>
                    <a:pt x="348" y="463"/>
                  </a:lnTo>
                  <a:lnTo>
                    <a:pt x="338" y="465"/>
                  </a:lnTo>
                  <a:lnTo>
                    <a:pt x="327" y="467"/>
                  </a:lnTo>
                  <a:lnTo>
                    <a:pt x="317" y="471"/>
                  </a:lnTo>
                  <a:lnTo>
                    <a:pt x="309" y="475"/>
                  </a:lnTo>
                  <a:lnTo>
                    <a:pt x="299" y="480"/>
                  </a:lnTo>
                  <a:lnTo>
                    <a:pt x="291" y="485"/>
                  </a:lnTo>
                  <a:lnTo>
                    <a:pt x="283" y="490"/>
                  </a:lnTo>
                  <a:lnTo>
                    <a:pt x="277" y="498"/>
                  </a:lnTo>
                  <a:lnTo>
                    <a:pt x="271" y="508"/>
                  </a:lnTo>
                  <a:lnTo>
                    <a:pt x="266" y="611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grayWhite">
            <a:xfrm>
              <a:off x="548" y="-13"/>
              <a:ext cx="439" cy="396"/>
            </a:xfrm>
            <a:custGeom>
              <a:avLst/>
              <a:gdLst/>
              <a:ahLst/>
              <a:cxnLst>
                <a:cxn ang="0">
                  <a:pos x="246" y="372"/>
                </a:cxn>
                <a:cxn ang="0">
                  <a:pos x="237" y="330"/>
                </a:cxn>
                <a:cxn ang="0">
                  <a:pos x="222" y="293"/>
                </a:cxn>
                <a:cxn ang="0">
                  <a:pos x="185" y="278"/>
                </a:cxn>
                <a:cxn ang="0">
                  <a:pos x="142" y="289"/>
                </a:cxn>
                <a:cxn ang="0">
                  <a:pos x="104" y="293"/>
                </a:cxn>
                <a:cxn ang="0">
                  <a:pos x="85" y="275"/>
                </a:cxn>
                <a:cxn ang="0">
                  <a:pos x="73" y="247"/>
                </a:cxn>
                <a:cxn ang="0">
                  <a:pos x="67" y="215"/>
                </a:cxn>
                <a:cxn ang="0">
                  <a:pos x="68" y="185"/>
                </a:cxn>
                <a:cxn ang="0">
                  <a:pos x="99" y="176"/>
                </a:cxn>
                <a:cxn ang="0">
                  <a:pos x="139" y="183"/>
                </a:cxn>
                <a:cxn ang="0">
                  <a:pos x="167" y="170"/>
                </a:cxn>
                <a:cxn ang="0">
                  <a:pos x="179" y="149"/>
                </a:cxn>
                <a:cxn ang="0">
                  <a:pos x="181" y="123"/>
                </a:cxn>
                <a:cxn ang="0">
                  <a:pos x="180" y="96"/>
                </a:cxn>
                <a:cxn ang="0">
                  <a:pos x="170" y="68"/>
                </a:cxn>
                <a:cxn ang="0">
                  <a:pos x="146" y="48"/>
                </a:cxn>
                <a:cxn ang="0">
                  <a:pos x="115" y="49"/>
                </a:cxn>
                <a:cxn ang="0">
                  <a:pos x="86" y="62"/>
                </a:cxn>
                <a:cxn ang="0">
                  <a:pos x="56" y="71"/>
                </a:cxn>
                <a:cxn ang="0">
                  <a:pos x="26" y="62"/>
                </a:cxn>
                <a:cxn ang="0">
                  <a:pos x="11" y="43"/>
                </a:cxn>
                <a:cxn ang="0">
                  <a:pos x="1" y="22"/>
                </a:cxn>
                <a:cxn ang="0">
                  <a:pos x="388" y="18"/>
                </a:cxn>
                <a:cxn ang="0">
                  <a:pos x="367" y="21"/>
                </a:cxn>
                <a:cxn ang="0">
                  <a:pos x="346" y="18"/>
                </a:cxn>
                <a:cxn ang="0">
                  <a:pos x="324" y="13"/>
                </a:cxn>
                <a:cxn ang="0">
                  <a:pos x="299" y="18"/>
                </a:cxn>
                <a:cxn ang="0">
                  <a:pos x="278" y="43"/>
                </a:cxn>
                <a:cxn ang="0">
                  <a:pos x="277" y="75"/>
                </a:cxn>
                <a:cxn ang="0">
                  <a:pos x="281" y="99"/>
                </a:cxn>
                <a:cxn ang="0">
                  <a:pos x="287" y="124"/>
                </a:cxn>
                <a:cxn ang="0">
                  <a:pos x="300" y="145"/>
                </a:cxn>
                <a:cxn ang="0">
                  <a:pos x="325" y="159"/>
                </a:cxn>
                <a:cxn ang="0">
                  <a:pos x="349" y="158"/>
                </a:cxn>
                <a:cxn ang="0">
                  <a:pos x="371" y="148"/>
                </a:cxn>
                <a:cxn ang="0">
                  <a:pos x="394" y="138"/>
                </a:cxn>
                <a:cxn ang="0">
                  <a:pos x="418" y="142"/>
                </a:cxn>
                <a:cxn ang="0">
                  <a:pos x="428" y="163"/>
                </a:cxn>
                <a:cxn ang="0">
                  <a:pos x="434" y="188"/>
                </a:cxn>
                <a:cxn ang="0">
                  <a:pos x="436" y="215"/>
                </a:cxn>
                <a:cxn ang="0">
                  <a:pos x="428" y="234"/>
                </a:cxn>
                <a:cxn ang="0">
                  <a:pos x="389" y="242"/>
                </a:cxn>
                <a:cxn ang="0">
                  <a:pos x="355" y="257"/>
                </a:cxn>
                <a:cxn ang="0">
                  <a:pos x="339" y="282"/>
                </a:cxn>
                <a:cxn ang="0">
                  <a:pos x="345" y="313"/>
                </a:cxn>
                <a:cxn ang="0">
                  <a:pos x="364" y="340"/>
                </a:cxn>
                <a:cxn ang="0">
                  <a:pos x="361" y="368"/>
                </a:cxn>
                <a:cxn ang="0">
                  <a:pos x="339" y="379"/>
                </a:cxn>
                <a:cxn ang="0">
                  <a:pos x="315" y="387"/>
                </a:cxn>
                <a:cxn ang="0">
                  <a:pos x="290" y="392"/>
                </a:cxn>
                <a:cxn ang="0">
                  <a:pos x="264" y="395"/>
                </a:cxn>
              </a:cxnLst>
              <a:rect l="0" t="0" r="r" b="b"/>
              <a:pathLst>
                <a:path w="439" h="396">
                  <a:moveTo>
                    <a:pt x="264" y="395"/>
                  </a:moveTo>
                  <a:lnTo>
                    <a:pt x="257" y="388"/>
                  </a:lnTo>
                  <a:lnTo>
                    <a:pt x="251" y="381"/>
                  </a:lnTo>
                  <a:lnTo>
                    <a:pt x="246" y="372"/>
                  </a:lnTo>
                  <a:lnTo>
                    <a:pt x="244" y="362"/>
                  </a:lnTo>
                  <a:lnTo>
                    <a:pt x="240" y="351"/>
                  </a:lnTo>
                  <a:lnTo>
                    <a:pt x="238" y="341"/>
                  </a:lnTo>
                  <a:lnTo>
                    <a:pt x="237" y="330"/>
                  </a:lnTo>
                  <a:lnTo>
                    <a:pt x="234" y="320"/>
                  </a:lnTo>
                  <a:lnTo>
                    <a:pt x="231" y="310"/>
                  </a:lnTo>
                  <a:lnTo>
                    <a:pt x="227" y="301"/>
                  </a:lnTo>
                  <a:lnTo>
                    <a:pt x="222" y="293"/>
                  </a:lnTo>
                  <a:lnTo>
                    <a:pt x="215" y="287"/>
                  </a:lnTo>
                  <a:lnTo>
                    <a:pt x="207" y="282"/>
                  </a:lnTo>
                  <a:lnTo>
                    <a:pt x="197" y="279"/>
                  </a:lnTo>
                  <a:lnTo>
                    <a:pt x="185" y="278"/>
                  </a:lnTo>
                  <a:lnTo>
                    <a:pt x="169" y="280"/>
                  </a:lnTo>
                  <a:lnTo>
                    <a:pt x="160" y="283"/>
                  </a:lnTo>
                  <a:lnTo>
                    <a:pt x="151" y="286"/>
                  </a:lnTo>
                  <a:lnTo>
                    <a:pt x="142" y="289"/>
                  </a:lnTo>
                  <a:lnTo>
                    <a:pt x="132" y="291"/>
                  </a:lnTo>
                  <a:lnTo>
                    <a:pt x="123" y="292"/>
                  </a:lnTo>
                  <a:lnTo>
                    <a:pt x="114" y="293"/>
                  </a:lnTo>
                  <a:lnTo>
                    <a:pt x="104" y="293"/>
                  </a:lnTo>
                  <a:lnTo>
                    <a:pt x="94" y="293"/>
                  </a:lnTo>
                  <a:lnTo>
                    <a:pt x="91" y="288"/>
                  </a:lnTo>
                  <a:lnTo>
                    <a:pt x="88" y="282"/>
                  </a:lnTo>
                  <a:lnTo>
                    <a:pt x="85" y="275"/>
                  </a:lnTo>
                  <a:lnTo>
                    <a:pt x="82" y="269"/>
                  </a:lnTo>
                  <a:lnTo>
                    <a:pt x="79" y="261"/>
                  </a:lnTo>
                  <a:lnTo>
                    <a:pt x="76" y="254"/>
                  </a:lnTo>
                  <a:lnTo>
                    <a:pt x="73" y="247"/>
                  </a:lnTo>
                  <a:lnTo>
                    <a:pt x="72" y="238"/>
                  </a:lnTo>
                  <a:lnTo>
                    <a:pt x="70" y="231"/>
                  </a:lnTo>
                  <a:lnTo>
                    <a:pt x="68" y="224"/>
                  </a:lnTo>
                  <a:lnTo>
                    <a:pt x="67" y="215"/>
                  </a:lnTo>
                  <a:lnTo>
                    <a:pt x="66" y="208"/>
                  </a:lnTo>
                  <a:lnTo>
                    <a:pt x="66" y="201"/>
                  </a:lnTo>
                  <a:lnTo>
                    <a:pt x="67" y="192"/>
                  </a:lnTo>
                  <a:lnTo>
                    <a:pt x="68" y="185"/>
                  </a:lnTo>
                  <a:lnTo>
                    <a:pt x="70" y="179"/>
                  </a:lnTo>
                  <a:lnTo>
                    <a:pt x="79" y="175"/>
                  </a:lnTo>
                  <a:lnTo>
                    <a:pt x="89" y="174"/>
                  </a:lnTo>
                  <a:lnTo>
                    <a:pt x="99" y="176"/>
                  </a:lnTo>
                  <a:lnTo>
                    <a:pt x="108" y="179"/>
                  </a:lnTo>
                  <a:lnTo>
                    <a:pt x="119" y="181"/>
                  </a:lnTo>
                  <a:lnTo>
                    <a:pt x="128" y="183"/>
                  </a:lnTo>
                  <a:lnTo>
                    <a:pt x="139" y="183"/>
                  </a:lnTo>
                  <a:lnTo>
                    <a:pt x="149" y="182"/>
                  </a:lnTo>
                  <a:lnTo>
                    <a:pt x="157" y="179"/>
                  </a:lnTo>
                  <a:lnTo>
                    <a:pt x="162" y="174"/>
                  </a:lnTo>
                  <a:lnTo>
                    <a:pt x="167" y="170"/>
                  </a:lnTo>
                  <a:lnTo>
                    <a:pt x="171" y="166"/>
                  </a:lnTo>
                  <a:lnTo>
                    <a:pt x="174" y="160"/>
                  </a:lnTo>
                  <a:lnTo>
                    <a:pt x="177" y="155"/>
                  </a:lnTo>
                  <a:lnTo>
                    <a:pt x="179" y="149"/>
                  </a:lnTo>
                  <a:lnTo>
                    <a:pt x="179" y="142"/>
                  </a:lnTo>
                  <a:lnTo>
                    <a:pt x="180" y="136"/>
                  </a:lnTo>
                  <a:lnTo>
                    <a:pt x="181" y="129"/>
                  </a:lnTo>
                  <a:lnTo>
                    <a:pt x="181" y="123"/>
                  </a:lnTo>
                  <a:lnTo>
                    <a:pt x="181" y="115"/>
                  </a:lnTo>
                  <a:lnTo>
                    <a:pt x="181" y="109"/>
                  </a:lnTo>
                  <a:lnTo>
                    <a:pt x="181" y="102"/>
                  </a:lnTo>
                  <a:lnTo>
                    <a:pt x="180" y="96"/>
                  </a:lnTo>
                  <a:lnTo>
                    <a:pt x="180" y="89"/>
                  </a:lnTo>
                  <a:lnTo>
                    <a:pt x="178" y="81"/>
                  </a:lnTo>
                  <a:lnTo>
                    <a:pt x="174" y="74"/>
                  </a:lnTo>
                  <a:lnTo>
                    <a:pt x="170" y="68"/>
                  </a:lnTo>
                  <a:lnTo>
                    <a:pt x="165" y="62"/>
                  </a:lnTo>
                  <a:lnTo>
                    <a:pt x="159" y="57"/>
                  </a:lnTo>
                  <a:lnTo>
                    <a:pt x="153" y="52"/>
                  </a:lnTo>
                  <a:lnTo>
                    <a:pt x="146" y="48"/>
                  </a:lnTo>
                  <a:lnTo>
                    <a:pt x="138" y="44"/>
                  </a:lnTo>
                  <a:lnTo>
                    <a:pt x="130" y="44"/>
                  </a:lnTo>
                  <a:lnTo>
                    <a:pt x="122" y="46"/>
                  </a:lnTo>
                  <a:lnTo>
                    <a:pt x="115" y="49"/>
                  </a:lnTo>
                  <a:lnTo>
                    <a:pt x="108" y="51"/>
                  </a:lnTo>
                  <a:lnTo>
                    <a:pt x="100" y="55"/>
                  </a:lnTo>
                  <a:lnTo>
                    <a:pt x="92" y="59"/>
                  </a:lnTo>
                  <a:lnTo>
                    <a:pt x="86" y="62"/>
                  </a:lnTo>
                  <a:lnTo>
                    <a:pt x="79" y="65"/>
                  </a:lnTo>
                  <a:lnTo>
                    <a:pt x="71" y="68"/>
                  </a:lnTo>
                  <a:lnTo>
                    <a:pt x="63" y="70"/>
                  </a:lnTo>
                  <a:lnTo>
                    <a:pt x="56" y="71"/>
                  </a:lnTo>
                  <a:lnTo>
                    <a:pt x="48" y="71"/>
                  </a:lnTo>
                  <a:lnTo>
                    <a:pt x="40" y="69"/>
                  </a:lnTo>
                  <a:lnTo>
                    <a:pt x="33" y="67"/>
                  </a:lnTo>
                  <a:lnTo>
                    <a:pt x="26" y="62"/>
                  </a:lnTo>
                  <a:lnTo>
                    <a:pt x="19" y="55"/>
                  </a:lnTo>
                  <a:lnTo>
                    <a:pt x="16" y="51"/>
                  </a:lnTo>
                  <a:lnTo>
                    <a:pt x="13" y="48"/>
                  </a:lnTo>
                  <a:lnTo>
                    <a:pt x="11" y="43"/>
                  </a:lnTo>
                  <a:lnTo>
                    <a:pt x="7" y="38"/>
                  </a:lnTo>
                  <a:lnTo>
                    <a:pt x="6" y="33"/>
                  </a:lnTo>
                  <a:lnTo>
                    <a:pt x="3" y="27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405" y="0"/>
                  </a:lnTo>
                  <a:lnTo>
                    <a:pt x="393" y="14"/>
                  </a:lnTo>
                  <a:lnTo>
                    <a:pt x="388" y="18"/>
                  </a:lnTo>
                  <a:lnTo>
                    <a:pt x="383" y="20"/>
                  </a:lnTo>
                  <a:lnTo>
                    <a:pt x="378" y="21"/>
                  </a:lnTo>
                  <a:lnTo>
                    <a:pt x="372" y="21"/>
                  </a:lnTo>
                  <a:lnTo>
                    <a:pt x="367" y="21"/>
                  </a:lnTo>
                  <a:lnTo>
                    <a:pt x="362" y="21"/>
                  </a:lnTo>
                  <a:lnTo>
                    <a:pt x="357" y="20"/>
                  </a:lnTo>
                  <a:lnTo>
                    <a:pt x="351" y="18"/>
                  </a:lnTo>
                  <a:lnTo>
                    <a:pt x="346" y="18"/>
                  </a:lnTo>
                  <a:lnTo>
                    <a:pt x="340" y="16"/>
                  </a:lnTo>
                  <a:lnTo>
                    <a:pt x="335" y="15"/>
                  </a:lnTo>
                  <a:lnTo>
                    <a:pt x="330" y="14"/>
                  </a:lnTo>
                  <a:lnTo>
                    <a:pt x="324" y="13"/>
                  </a:lnTo>
                  <a:lnTo>
                    <a:pt x="318" y="13"/>
                  </a:lnTo>
                  <a:lnTo>
                    <a:pt x="312" y="13"/>
                  </a:lnTo>
                  <a:lnTo>
                    <a:pt x="306" y="14"/>
                  </a:lnTo>
                  <a:lnTo>
                    <a:pt x="299" y="18"/>
                  </a:lnTo>
                  <a:lnTo>
                    <a:pt x="293" y="22"/>
                  </a:lnTo>
                  <a:lnTo>
                    <a:pt x="287" y="28"/>
                  </a:lnTo>
                  <a:lnTo>
                    <a:pt x="282" y="36"/>
                  </a:lnTo>
                  <a:lnTo>
                    <a:pt x="278" y="43"/>
                  </a:lnTo>
                  <a:lnTo>
                    <a:pt x="276" y="51"/>
                  </a:lnTo>
                  <a:lnTo>
                    <a:pt x="274" y="60"/>
                  </a:lnTo>
                  <a:lnTo>
                    <a:pt x="275" y="70"/>
                  </a:lnTo>
                  <a:lnTo>
                    <a:pt x="277" y="75"/>
                  </a:lnTo>
                  <a:lnTo>
                    <a:pt x="278" y="81"/>
                  </a:lnTo>
                  <a:lnTo>
                    <a:pt x="278" y="87"/>
                  </a:lnTo>
                  <a:lnTo>
                    <a:pt x="279" y="93"/>
                  </a:lnTo>
                  <a:lnTo>
                    <a:pt x="281" y="99"/>
                  </a:lnTo>
                  <a:lnTo>
                    <a:pt x="282" y="105"/>
                  </a:lnTo>
                  <a:lnTo>
                    <a:pt x="284" y="111"/>
                  </a:lnTo>
                  <a:lnTo>
                    <a:pt x="285" y="118"/>
                  </a:lnTo>
                  <a:lnTo>
                    <a:pt x="287" y="124"/>
                  </a:lnTo>
                  <a:lnTo>
                    <a:pt x="290" y="129"/>
                  </a:lnTo>
                  <a:lnTo>
                    <a:pt x="292" y="135"/>
                  </a:lnTo>
                  <a:lnTo>
                    <a:pt x="296" y="140"/>
                  </a:lnTo>
                  <a:lnTo>
                    <a:pt x="300" y="145"/>
                  </a:lnTo>
                  <a:lnTo>
                    <a:pt x="305" y="149"/>
                  </a:lnTo>
                  <a:lnTo>
                    <a:pt x="311" y="152"/>
                  </a:lnTo>
                  <a:lnTo>
                    <a:pt x="318" y="156"/>
                  </a:lnTo>
                  <a:lnTo>
                    <a:pt x="325" y="159"/>
                  </a:lnTo>
                  <a:lnTo>
                    <a:pt x="331" y="160"/>
                  </a:lnTo>
                  <a:lnTo>
                    <a:pt x="337" y="160"/>
                  </a:lnTo>
                  <a:lnTo>
                    <a:pt x="343" y="160"/>
                  </a:lnTo>
                  <a:lnTo>
                    <a:pt x="349" y="158"/>
                  </a:lnTo>
                  <a:lnTo>
                    <a:pt x="354" y="156"/>
                  </a:lnTo>
                  <a:lnTo>
                    <a:pt x="359" y="154"/>
                  </a:lnTo>
                  <a:lnTo>
                    <a:pt x="365" y="151"/>
                  </a:lnTo>
                  <a:lnTo>
                    <a:pt x="371" y="148"/>
                  </a:lnTo>
                  <a:lnTo>
                    <a:pt x="377" y="145"/>
                  </a:lnTo>
                  <a:lnTo>
                    <a:pt x="382" y="142"/>
                  </a:lnTo>
                  <a:lnTo>
                    <a:pt x="388" y="140"/>
                  </a:lnTo>
                  <a:lnTo>
                    <a:pt x="394" y="138"/>
                  </a:lnTo>
                  <a:lnTo>
                    <a:pt x="399" y="137"/>
                  </a:lnTo>
                  <a:lnTo>
                    <a:pt x="406" y="137"/>
                  </a:lnTo>
                  <a:lnTo>
                    <a:pt x="412" y="137"/>
                  </a:lnTo>
                  <a:lnTo>
                    <a:pt x="418" y="142"/>
                  </a:lnTo>
                  <a:lnTo>
                    <a:pt x="421" y="146"/>
                  </a:lnTo>
                  <a:lnTo>
                    <a:pt x="424" y="151"/>
                  </a:lnTo>
                  <a:lnTo>
                    <a:pt x="426" y="157"/>
                  </a:lnTo>
                  <a:lnTo>
                    <a:pt x="428" y="163"/>
                  </a:lnTo>
                  <a:lnTo>
                    <a:pt x="431" y="169"/>
                  </a:lnTo>
                  <a:lnTo>
                    <a:pt x="431" y="175"/>
                  </a:lnTo>
                  <a:lnTo>
                    <a:pt x="432" y="182"/>
                  </a:lnTo>
                  <a:lnTo>
                    <a:pt x="434" y="188"/>
                  </a:lnTo>
                  <a:lnTo>
                    <a:pt x="434" y="195"/>
                  </a:lnTo>
                  <a:lnTo>
                    <a:pt x="435" y="202"/>
                  </a:lnTo>
                  <a:lnTo>
                    <a:pt x="435" y="208"/>
                  </a:lnTo>
                  <a:lnTo>
                    <a:pt x="436" y="215"/>
                  </a:lnTo>
                  <a:lnTo>
                    <a:pt x="437" y="221"/>
                  </a:lnTo>
                  <a:lnTo>
                    <a:pt x="437" y="228"/>
                  </a:lnTo>
                  <a:lnTo>
                    <a:pt x="438" y="234"/>
                  </a:lnTo>
                  <a:lnTo>
                    <a:pt x="428" y="234"/>
                  </a:lnTo>
                  <a:lnTo>
                    <a:pt x="418" y="235"/>
                  </a:lnTo>
                  <a:lnTo>
                    <a:pt x="409" y="237"/>
                  </a:lnTo>
                  <a:lnTo>
                    <a:pt x="398" y="239"/>
                  </a:lnTo>
                  <a:lnTo>
                    <a:pt x="389" y="242"/>
                  </a:lnTo>
                  <a:lnTo>
                    <a:pt x="378" y="245"/>
                  </a:lnTo>
                  <a:lnTo>
                    <a:pt x="369" y="248"/>
                  </a:lnTo>
                  <a:lnTo>
                    <a:pt x="358" y="253"/>
                  </a:lnTo>
                  <a:lnTo>
                    <a:pt x="355" y="257"/>
                  </a:lnTo>
                  <a:lnTo>
                    <a:pt x="351" y="261"/>
                  </a:lnTo>
                  <a:lnTo>
                    <a:pt x="346" y="267"/>
                  </a:lnTo>
                  <a:lnTo>
                    <a:pt x="343" y="275"/>
                  </a:lnTo>
                  <a:lnTo>
                    <a:pt x="339" y="282"/>
                  </a:lnTo>
                  <a:lnTo>
                    <a:pt x="338" y="290"/>
                  </a:lnTo>
                  <a:lnTo>
                    <a:pt x="339" y="298"/>
                  </a:lnTo>
                  <a:lnTo>
                    <a:pt x="342" y="305"/>
                  </a:lnTo>
                  <a:lnTo>
                    <a:pt x="345" y="313"/>
                  </a:lnTo>
                  <a:lnTo>
                    <a:pt x="350" y="320"/>
                  </a:lnTo>
                  <a:lnTo>
                    <a:pt x="355" y="326"/>
                  </a:lnTo>
                  <a:lnTo>
                    <a:pt x="360" y="334"/>
                  </a:lnTo>
                  <a:lnTo>
                    <a:pt x="364" y="340"/>
                  </a:lnTo>
                  <a:lnTo>
                    <a:pt x="366" y="348"/>
                  </a:lnTo>
                  <a:lnTo>
                    <a:pt x="367" y="356"/>
                  </a:lnTo>
                  <a:lnTo>
                    <a:pt x="365" y="365"/>
                  </a:lnTo>
                  <a:lnTo>
                    <a:pt x="361" y="368"/>
                  </a:lnTo>
                  <a:lnTo>
                    <a:pt x="356" y="372"/>
                  </a:lnTo>
                  <a:lnTo>
                    <a:pt x="351" y="374"/>
                  </a:lnTo>
                  <a:lnTo>
                    <a:pt x="345" y="376"/>
                  </a:lnTo>
                  <a:lnTo>
                    <a:pt x="339" y="379"/>
                  </a:lnTo>
                  <a:lnTo>
                    <a:pt x="333" y="381"/>
                  </a:lnTo>
                  <a:lnTo>
                    <a:pt x="328" y="384"/>
                  </a:lnTo>
                  <a:lnTo>
                    <a:pt x="322" y="385"/>
                  </a:lnTo>
                  <a:lnTo>
                    <a:pt x="315" y="387"/>
                  </a:lnTo>
                  <a:lnTo>
                    <a:pt x="309" y="388"/>
                  </a:lnTo>
                  <a:lnTo>
                    <a:pt x="303" y="390"/>
                  </a:lnTo>
                  <a:lnTo>
                    <a:pt x="296" y="391"/>
                  </a:lnTo>
                  <a:lnTo>
                    <a:pt x="290" y="392"/>
                  </a:lnTo>
                  <a:lnTo>
                    <a:pt x="284" y="393"/>
                  </a:lnTo>
                  <a:lnTo>
                    <a:pt x="277" y="394"/>
                  </a:lnTo>
                  <a:lnTo>
                    <a:pt x="271" y="395"/>
                  </a:lnTo>
                  <a:lnTo>
                    <a:pt x="264" y="395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grayWhite">
            <a:xfrm>
              <a:off x="-11" y="3121"/>
              <a:ext cx="513" cy="493"/>
            </a:xfrm>
            <a:custGeom>
              <a:avLst/>
              <a:gdLst/>
              <a:ahLst/>
              <a:cxnLst>
                <a:cxn ang="0">
                  <a:pos x="111" y="481"/>
                </a:cxn>
                <a:cxn ang="0">
                  <a:pos x="85" y="463"/>
                </a:cxn>
                <a:cxn ang="0">
                  <a:pos x="64" y="433"/>
                </a:cxn>
                <a:cxn ang="0">
                  <a:pos x="0" y="275"/>
                </a:cxn>
                <a:cxn ang="0">
                  <a:pos x="3" y="259"/>
                </a:cxn>
                <a:cxn ang="0">
                  <a:pos x="10" y="240"/>
                </a:cxn>
                <a:cxn ang="0">
                  <a:pos x="21" y="222"/>
                </a:cxn>
                <a:cxn ang="0">
                  <a:pos x="35" y="205"/>
                </a:cxn>
                <a:cxn ang="0">
                  <a:pos x="49" y="193"/>
                </a:cxn>
                <a:cxn ang="0">
                  <a:pos x="81" y="193"/>
                </a:cxn>
                <a:cxn ang="0">
                  <a:pos x="112" y="205"/>
                </a:cxn>
                <a:cxn ang="0">
                  <a:pos x="142" y="220"/>
                </a:cxn>
                <a:cxn ang="0">
                  <a:pos x="169" y="226"/>
                </a:cxn>
                <a:cxn ang="0">
                  <a:pos x="194" y="211"/>
                </a:cxn>
                <a:cxn ang="0">
                  <a:pos x="212" y="183"/>
                </a:cxn>
                <a:cxn ang="0">
                  <a:pos x="222" y="156"/>
                </a:cxn>
                <a:cxn ang="0">
                  <a:pos x="213" y="128"/>
                </a:cxn>
                <a:cxn ang="0">
                  <a:pos x="198" y="115"/>
                </a:cxn>
                <a:cxn ang="0">
                  <a:pos x="178" y="105"/>
                </a:cxn>
                <a:cxn ang="0">
                  <a:pos x="158" y="95"/>
                </a:cxn>
                <a:cxn ang="0">
                  <a:pos x="142" y="81"/>
                </a:cxn>
                <a:cxn ang="0">
                  <a:pos x="137" y="60"/>
                </a:cxn>
                <a:cxn ang="0">
                  <a:pos x="146" y="38"/>
                </a:cxn>
                <a:cxn ang="0">
                  <a:pos x="160" y="20"/>
                </a:cxn>
                <a:cxn ang="0">
                  <a:pos x="176" y="0"/>
                </a:cxn>
                <a:cxn ang="0">
                  <a:pos x="198" y="15"/>
                </a:cxn>
                <a:cxn ang="0">
                  <a:pos x="224" y="26"/>
                </a:cxn>
                <a:cxn ang="0">
                  <a:pos x="251" y="34"/>
                </a:cxn>
                <a:cxn ang="0">
                  <a:pos x="279" y="38"/>
                </a:cxn>
                <a:cxn ang="0">
                  <a:pos x="307" y="37"/>
                </a:cxn>
                <a:cxn ang="0">
                  <a:pos x="285" y="123"/>
                </a:cxn>
                <a:cxn ang="0">
                  <a:pos x="295" y="131"/>
                </a:cxn>
                <a:cxn ang="0">
                  <a:pos x="308" y="140"/>
                </a:cxn>
                <a:cxn ang="0">
                  <a:pos x="337" y="134"/>
                </a:cxn>
                <a:cxn ang="0">
                  <a:pos x="357" y="101"/>
                </a:cxn>
                <a:cxn ang="0">
                  <a:pos x="382" y="69"/>
                </a:cxn>
                <a:cxn ang="0">
                  <a:pos x="395" y="94"/>
                </a:cxn>
                <a:cxn ang="0">
                  <a:pos x="416" y="117"/>
                </a:cxn>
                <a:cxn ang="0">
                  <a:pos x="441" y="137"/>
                </a:cxn>
                <a:cxn ang="0">
                  <a:pos x="469" y="154"/>
                </a:cxn>
                <a:cxn ang="0">
                  <a:pos x="501" y="170"/>
                </a:cxn>
                <a:cxn ang="0">
                  <a:pos x="431" y="287"/>
                </a:cxn>
                <a:cxn ang="0">
                  <a:pos x="316" y="222"/>
                </a:cxn>
                <a:cxn ang="0">
                  <a:pos x="299" y="240"/>
                </a:cxn>
                <a:cxn ang="0">
                  <a:pos x="283" y="261"/>
                </a:cxn>
                <a:cxn ang="0">
                  <a:pos x="271" y="284"/>
                </a:cxn>
                <a:cxn ang="0">
                  <a:pos x="262" y="308"/>
                </a:cxn>
                <a:cxn ang="0">
                  <a:pos x="265" y="334"/>
                </a:cxn>
                <a:cxn ang="0">
                  <a:pos x="290" y="351"/>
                </a:cxn>
                <a:cxn ang="0">
                  <a:pos x="325" y="356"/>
                </a:cxn>
                <a:cxn ang="0">
                  <a:pos x="360" y="359"/>
                </a:cxn>
                <a:cxn ang="0">
                  <a:pos x="388" y="370"/>
                </a:cxn>
                <a:cxn ang="0">
                  <a:pos x="400" y="401"/>
                </a:cxn>
                <a:cxn ang="0">
                  <a:pos x="202" y="404"/>
                </a:cxn>
                <a:cxn ang="0">
                  <a:pos x="162" y="479"/>
                </a:cxn>
                <a:cxn ang="0">
                  <a:pos x="150" y="484"/>
                </a:cxn>
                <a:cxn ang="0">
                  <a:pos x="138" y="492"/>
                </a:cxn>
              </a:cxnLst>
              <a:rect l="0" t="0" r="r" b="b"/>
              <a:pathLst>
                <a:path w="513" h="493">
                  <a:moveTo>
                    <a:pt x="130" y="492"/>
                  </a:moveTo>
                  <a:lnTo>
                    <a:pt x="120" y="486"/>
                  </a:lnTo>
                  <a:lnTo>
                    <a:pt x="111" y="481"/>
                  </a:lnTo>
                  <a:lnTo>
                    <a:pt x="101" y="475"/>
                  </a:lnTo>
                  <a:lnTo>
                    <a:pt x="93" y="469"/>
                  </a:lnTo>
                  <a:lnTo>
                    <a:pt x="85" y="463"/>
                  </a:lnTo>
                  <a:lnTo>
                    <a:pt x="78" y="454"/>
                  </a:lnTo>
                  <a:lnTo>
                    <a:pt x="71" y="444"/>
                  </a:lnTo>
                  <a:lnTo>
                    <a:pt x="64" y="433"/>
                  </a:lnTo>
                  <a:lnTo>
                    <a:pt x="111" y="353"/>
                  </a:lnTo>
                  <a:lnTo>
                    <a:pt x="0" y="280"/>
                  </a:lnTo>
                  <a:lnTo>
                    <a:pt x="0" y="275"/>
                  </a:lnTo>
                  <a:lnTo>
                    <a:pt x="0" y="270"/>
                  </a:lnTo>
                  <a:lnTo>
                    <a:pt x="1" y="264"/>
                  </a:lnTo>
                  <a:lnTo>
                    <a:pt x="3" y="259"/>
                  </a:lnTo>
                  <a:lnTo>
                    <a:pt x="5" y="252"/>
                  </a:lnTo>
                  <a:lnTo>
                    <a:pt x="7" y="246"/>
                  </a:lnTo>
                  <a:lnTo>
                    <a:pt x="10" y="240"/>
                  </a:lnTo>
                  <a:lnTo>
                    <a:pt x="13" y="234"/>
                  </a:lnTo>
                  <a:lnTo>
                    <a:pt x="17" y="227"/>
                  </a:lnTo>
                  <a:lnTo>
                    <a:pt x="21" y="222"/>
                  </a:lnTo>
                  <a:lnTo>
                    <a:pt x="26" y="216"/>
                  </a:lnTo>
                  <a:lnTo>
                    <a:pt x="30" y="211"/>
                  </a:lnTo>
                  <a:lnTo>
                    <a:pt x="35" y="205"/>
                  </a:lnTo>
                  <a:lnTo>
                    <a:pt x="40" y="201"/>
                  </a:lnTo>
                  <a:lnTo>
                    <a:pt x="44" y="196"/>
                  </a:lnTo>
                  <a:lnTo>
                    <a:pt x="49" y="193"/>
                  </a:lnTo>
                  <a:lnTo>
                    <a:pt x="60" y="191"/>
                  </a:lnTo>
                  <a:lnTo>
                    <a:pt x="70" y="191"/>
                  </a:lnTo>
                  <a:lnTo>
                    <a:pt x="81" y="193"/>
                  </a:lnTo>
                  <a:lnTo>
                    <a:pt x="92" y="196"/>
                  </a:lnTo>
                  <a:lnTo>
                    <a:pt x="102" y="201"/>
                  </a:lnTo>
                  <a:lnTo>
                    <a:pt x="112" y="205"/>
                  </a:lnTo>
                  <a:lnTo>
                    <a:pt x="122" y="211"/>
                  </a:lnTo>
                  <a:lnTo>
                    <a:pt x="132" y="216"/>
                  </a:lnTo>
                  <a:lnTo>
                    <a:pt x="142" y="220"/>
                  </a:lnTo>
                  <a:lnTo>
                    <a:pt x="150" y="223"/>
                  </a:lnTo>
                  <a:lnTo>
                    <a:pt x="160" y="226"/>
                  </a:lnTo>
                  <a:lnTo>
                    <a:pt x="169" y="226"/>
                  </a:lnTo>
                  <a:lnTo>
                    <a:pt x="178" y="223"/>
                  </a:lnTo>
                  <a:lnTo>
                    <a:pt x="186" y="219"/>
                  </a:lnTo>
                  <a:lnTo>
                    <a:pt x="194" y="211"/>
                  </a:lnTo>
                  <a:lnTo>
                    <a:pt x="202" y="200"/>
                  </a:lnTo>
                  <a:lnTo>
                    <a:pt x="207" y="192"/>
                  </a:lnTo>
                  <a:lnTo>
                    <a:pt x="212" y="183"/>
                  </a:lnTo>
                  <a:lnTo>
                    <a:pt x="216" y="174"/>
                  </a:lnTo>
                  <a:lnTo>
                    <a:pt x="219" y="165"/>
                  </a:lnTo>
                  <a:lnTo>
                    <a:pt x="222" y="156"/>
                  </a:lnTo>
                  <a:lnTo>
                    <a:pt x="222" y="146"/>
                  </a:lnTo>
                  <a:lnTo>
                    <a:pt x="219" y="138"/>
                  </a:lnTo>
                  <a:lnTo>
                    <a:pt x="213" y="128"/>
                  </a:lnTo>
                  <a:lnTo>
                    <a:pt x="210" y="123"/>
                  </a:lnTo>
                  <a:lnTo>
                    <a:pt x="204" y="119"/>
                  </a:lnTo>
                  <a:lnTo>
                    <a:pt x="198" y="115"/>
                  </a:lnTo>
                  <a:lnTo>
                    <a:pt x="192" y="112"/>
                  </a:lnTo>
                  <a:lnTo>
                    <a:pt x="186" y="109"/>
                  </a:lnTo>
                  <a:lnTo>
                    <a:pt x="178" y="105"/>
                  </a:lnTo>
                  <a:lnTo>
                    <a:pt x="171" y="102"/>
                  </a:lnTo>
                  <a:lnTo>
                    <a:pt x="165" y="98"/>
                  </a:lnTo>
                  <a:lnTo>
                    <a:pt x="158" y="95"/>
                  </a:lnTo>
                  <a:lnTo>
                    <a:pt x="152" y="91"/>
                  </a:lnTo>
                  <a:lnTo>
                    <a:pt x="146" y="86"/>
                  </a:lnTo>
                  <a:lnTo>
                    <a:pt x="142" y="81"/>
                  </a:lnTo>
                  <a:lnTo>
                    <a:pt x="139" y="74"/>
                  </a:lnTo>
                  <a:lnTo>
                    <a:pt x="137" y="68"/>
                  </a:lnTo>
                  <a:lnTo>
                    <a:pt x="137" y="60"/>
                  </a:lnTo>
                  <a:lnTo>
                    <a:pt x="138" y="51"/>
                  </a:lnTo>
                  <a:lnTo>
                    <a:pt x="142" y="44"/>
                  </a:lnTo>
                  <a:lnTo>
                    <a:pt x="146" y="38"/>
                  </a:lnTo>
                  <a:lnTo>
                    <a:pt x="150" y="32"/>
                  </a:lnTo>
                  <a:lnTo>
                    <a:pt x="155" y="26"/>
                  </a:lnTo>
                  <a:lnTo>
                    <a:pt x="160" y="20"/>
                  </a:lnTo>
                  <a:lnTo>
                    <a:pt x="165" y="14"/>
                  </a:lnTo>
                  <a:lnTo>
                    <a:pt x="170" y="8"/>
                  </a:lnTo>
                  <a:lnTo>
                    <a:pt x="176" y="0"/>
                  </a:lnTo>
                  <a:lnTo>
                    <a:pt x="183" y="5"/>
                  </a:lnTo>
                  <a:lnTo>
                    <a:pt x="191" y="10"/>
                  </a:lnTo>
                  <a:lnTo>
                    <a:pt x="198" y="15"/>
                  </a:lnTo>
                  <a:lnTo>
                    <a:pt x="207" y="19"/>
                  </a:lnTo>
                  <a:lnTo>
                    <a:pt x="215" y="23"/>
                  </a:lnTo>
                  <a:lnTo>
                    <a:pt x="224" y="26"/>
                  </a:lnTo>
                  <a:lnTo>
                    <a:pt x="233" y="29"/>
                  </a:lnTo>
                  <a:lnTo>
                    <a:pt x="242" y="32"/>
                  </a:lnTo>
                  <a:lnTo>
                    <a:pt x="251" y="34"/>
                  </a:lnTo>
                  <a:lnTo>
                    <a:pt x="261" y="36"/>
                  </a:lnTo>
                  <a:lnTo>
                    <a:pt x="270" y="37"/>
                  </a:lnTo>
                  <a:lnTo>
                    <a:pt x="279" y="38"/>
                  </a:lnTo>
                  <a:lnTo>
                    <a:pt x="288" y="38"/>
                  </a:lnTo>
                  <a:lnTo>
                    <a:pt x="298" y="38"/>
                  </a:lnTo>
                  <a:lnTo>
                    <a:pt x="307" y="37"/>
                  </a:lnTo>
                  <a:lnTo>
                    <a:pt x="316" y="36"/>
                  </a:lnTo>
                  <a:lnTo>
                    <a:pt x="282" y="120"/>
                  </a:lnTo>
                  <a:lnTo>
                    <a:pt x="285" y="123"/>
                  </a:lnTo>
                  <a:lnTo>
                    <a:pt x="288" y="126"/>
                  </a:lnTo>
                  <a:lnTo>
                    <a:pt x="291" y="129"/>
                  </a:lnTo>
                  <a:lnTo>
                    <a:pt x="295" y="131"/>
                  </a:lnTo>
                  <a:lnTo>
                    <a:pt x="298" y="134"/>
                  </a:lnTo>
                  <a:lnTo>
                    <a:pt x="303" y="137"/>
                  </a:lnTo>
                  <a:lnTo>
                    <a:pt x="308" y="140"/>
                  </a:lnTo>
                  <a:lnTo>
                    <a:pt x="313" y="142"/>
                  </a:lnTo>
                  <a:lnTo>
                    <a:pt x="327" y="140"/>
                  </a:lnTo>
                  <a:lnTo>
                    <a:pt x="337" y="134"/>
                  </a:lnTo>
                  <a:lnTo>
                    <a:pt x="345" y="125"/>
                  </a:lnTo>
                  <a:lnTo>
                    <a:pt x="352" y="113"/>
                  </a:lnTo>
                  <a:lnTo>
                    <a:pt x="357" y="101"/>
                  </a:lnTo>
                  <a:lnTo>
                    <a:pt x="363" y="89"/>
                  </a:lnTo>
                  <a:lnTo>
                    <a:pt x="372" y="78"/>
                  </a:lnTo>
                  <a:lnTo>
                    <a:pt x="382" y="69"/>
                  </a:lnTo>
                  <a:lnTo>
                    <a:pt x="385" y="77"/>
                  </a:lnTo>
                  <a:lnTo>
                    <a:pt x="390" y="86"/>
                  </a:lnTo>
                  <a:lnTo>
                    <a:pt x="395" y="94"/>
                  </a:lnTo>
                  <a:lnTo>
                    <a:pt x="402" y="101"/>
                  </a:lnTo>
                  <a:lnTo>
                    <a:pt x="409" y="109"/>
                  </a:lnTo>
                  <a:lnTo>
                    <a:pt x="416" y="117"/>
                  </a:lnTo>
                  <a:lnTo>
                    <a:pt x="424" y="123"/>
                  </a:lnTo>
                  <a:lnTo>
                    <a:pt x="432" y="130"/>
                  </a:lnTo>
                  <a:lnTo>
                    <a:pt x="441" y="137"/>
                  </a:lnTo>
                  <a:lnTo>
                    <a:pt x="450" y="143"/>
                  </a:lnTo>
                  <a:lnTo>
                    <a:pt x="459" y="149"/>
                  </a:lnTo>
                  <a:lnTo>
                    <a:pt x="469" y="154"/>
                  </a:lnTo>
                  <a:lnTo>
                    <a:pt x="480" y="159"/>
                  </a:lnTo>
                  <a:lnTo>
                    <a:pt x="490" y="165"/>
                  </a:lnTo>
                  <a:lnTo>
                    <a:pt x="501" y="170"/>
                  </a:lnTo>
                  <a:lnTo>
                    <a:pt x="512" y="174"/>
                  </a:lnTo>
                  <a:lnTo>
                    <a:pt x="447" y="287"/>
                  </a:lnTo>
                  <a:lnTo>
                    <a:pt x="431" y="287"/>
                  </a:lnTo>
                  <a:lnTo>
                    <a:pt x="328" y="211"/>
                  </a:lnTo>
                  <a:lnTo>
                    <a:pt x="322" y="216"/>
                  </a:lnTo>
                  <a:lnTo>
                    <a:pt x="316" y="222"/>
                  </a:lnTo>
                  <a:lnTo>
                    <a:pt x="311" y="227"/>
                  </a:lnTo>
                  <a:lnTo>
                    <a:pt x="305" y="234"/>
                  </a:lnTo>
                  <a:lnTo>
                    <a:pt x="299" y="240"/>
                  </a:lnTo>
                  <a:lnTo>
                    <a:pt x="293" y="247"/>
                  </a:lnTo>
                  <a:lnTo>
                    <a:pt x="288" y="253"/>
                  </a:lnTo>
                  <a:lnTo>
                    <a:pt x="283" y="261"/>
                  </a:lnTo>
                  <a:lnTo>
                    <a:pt x="279" y="268"/>
                  </a:lnTo>
                  <a:lnTo>
                    <a:pt x="275" y="276"/>
                  </a:lnTo>
                  <a:lnTo>
                    <a:pt x="271" y="284"/>
                  </a:lnTo>
                  <a:lnTo>
                    <a:pt x="267" y="292"/>
                  </a:lnTo>
                  <a:lnTo>
                    <a:pt x="265" y="300"/>
                  </a:lnTo>
                  <a:lnTo>
                    <a:pt x="262" y="308"/>
                  </a:lnTo>
                  <a:lnTo>
                    <a:pt x="261" y="316"/>
                  </a:lnTo>
                  <a:lnTo>
                    <a:pt x="259" y="324"/>
                  </a:lnTo>
                  <a:lnTo>
                    <a:pt x="265" y="334"/>
                  </a:lnTo>
                  <a:lnTo>
                    <a:pt x="272" y="342"/>
                  </a:lnTo>
                  <a:lnTo>
                    <a:pt x="281" y="347"/>
                  </a:lnTo>
                  <a:lnTo>
                    <a:pt x="290" y="351"/>
                  </a:lnTo>
                  <a:lnTo>
                    <a:pt x="302" y="353"/>
                  </a:lnTo>
                  <a:lnTo>
                    <a:pt x="313" y="355"/>
                  </a:lnTo>
                  <a:lnTo>
                    <a:pt x="325" y="356"/>
                  </a:lnTo>
                  <a:lnTo>
                    <a:pt x="337" y="357"/>
                  </a:lnTo>
                  <a:lnTo>
                    <a:pt x="348" y="357"/>
                  </a:lnTo>
                  <a:lnTo>
                    <a:pt x="360" y="359"/>
                  </a:lnTo>
                  <a:lnTo>
                    <a:pt x="370" y="361"/>
                  </a:lnTo>
                  <a:lnTo>
                    <a:pt x="380" y="365"/>
                  </a:lnTo>
                  <a:lnTo>
                    <a:pt x="388" y="370"/>
                  </a:lnTo>
                  <a:lnTo>
                    <a:pt x="394" y="378"/>
                  </a:lnTo>
                  <a:lnTo>
                    <a:pt x="399" y="387"/>
                  </a:lnTo>
                  <a:lnTo>
                    <a:pt x="400" y="401"/>
                  </a:lnTo>
                  <a:lnTo>
                    <a:pt x="347" y="480"/>
                  </a:lnTo>
                  <a:lnTo>
                    <a:pt x="225" y="398"/>
                  </a:lnTo>
                  <a:lnTo>
                    <a:pt x="202" y="404"/>
                  </a:lnTo>
                  <a:lnTo>
                    <a:pt x="168" y="477"/>
                  </a:lnTo>
                  <a:lnTo>
                    <a:pt x="165" y="478"/>
                  </a:lnTo>
                  <a:lnTo>
                    <a:pt x="162" y="479"/>
                  </a:lnTo>
                  <a:lnTo>
                    <a:pt x="158" y="481"/>
                  </a:lnTo>
                  <a:lnTo>
                    <a:pt x="154" y="483"/>
                  </a:lnTo>
                  <a:lnTo>
                    <a:pt x="150" y="484"/>
                  </a:lnTo>
                  <a:lnTo>
                    <a:pt x="146" y="487"/>
                  </a:lnTo>
                  <a:lnTo>
                    <a:pt x="142" y="489"/>
                  </a:lnTo>
                  <a:lnTo>
                    <a:pt x="138" y="492"/>
                  </a:lnTo>
                  <a:lnTo>
                    <a:pt x="130" y="492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grayWhite">
            <a:xfrm>
              <a:off x="380" y="3463"/>
              <a:ext cx="512" cy="509"/>
            </a:xfrm>
            <a:custGeom>
              <a:avLst/>
              <a:gdLst/>
              <a:ahLst/>
              <a:cxnLst>
                <a:cxn ang="0">
                  <a:pos x="67" y="492"/>
                </a:cxn>
                <a:cxn ang="0">
                  <a:pos x="45" y="451"/>
                </a:cxn>
                <a:cxn ang="0">
                  <a:pos x="68" y="418"/>
                </a:cxn>
                <a:cxn ang="0">
                  <a:pos x="106" y="391"/>
                </a:cxn>
                <a:cxn ang="0">
                  <a:pos x="105" y="352"/>
                </a:cxn>
                <a:cxn ang="0">
                  <a:pos x="79" y="324"/>
                </a:cxn>
                <a:cxn ang="0">
                  <a:pos x="44" y="302"/>
                </a:cxn>
                <a:cxn ang="0">
                  <a:pos x="7" y="280"/>
                </a:cxn>
                <a:cxn ang="0">
                  <a:pos x="2" y="258"/>
                </a:cxn>
                <a:cxn ang="0">
                  <a:pos x="13" y="239"/>
                </a:cxn>
                <a:cxn ang="0">
                  <a:pos x="29" y="220"/>
                </a:cxn>
                <a:cxn ang="0">
                  <a:pos x="43" y="201"/>
                </a:cxn>
                <a:cxn ang="0">
                  <a:pos x="65" y="184"/>
                </a:cxn>
                <a:cxn ang="0">
                  <a:pos x="100" y="191"/>
                </a:cxn>
                <a:cxn ang="0">
                  <a:pos x="124" y="210"/>
                </a:cxn>
                <a:cxn ang="0">
                  <a:pos x="150" y="233"/>
                </a:cxn>
                <a:cxn ang="0">
                  <a:pos x="179" y="232"/>
                </a:cxn>
                <a:cxn ang="0">
                  <a:pos x="207" y="223"/>
                </a:cxn>
                <a:cxn ang="0">
                  <a:pos x="230" y="198"/>
                </a:cxn>
                <a:cxn ang="0">
                  <a:pos x="242" y="165"/>
                </a:cxn>
                <a:cxn ang="0">
                  <a:pos x="226" y="143"/>
                </a:cxn>
                <a:cxn ang="0">
                  <a:pos x="203" y="132"/>
                </a:cxn>
                <a:cxn ang="0">
                  <a:pos x="176" y="122"/>
                </a:cxn>
                <a:cxn ang="0">
                  <a:pos x="153" y="111"/>
                </a:cxn>
                <a:cxn ang="0">
                  <a:pos x="142" y="80"/>
                </a:cxn>
                <a:cxn ang="0">
                  <a:pos x="163" y="50"/>
                </a:cxn>
                <a:cxn ang="0">
                  <a:pos x="187" y="36"/>
                </a:cxn>
                <a:cxn ang="0">
                  <a:pos x="211" y="18"/>
                </a:cxn>
                <a:cxn ang="0">
                  <a:pos x="243" y="28"/>
                </a:cxn>
                <a:cxn ang="0">
                  <a:pos x="277" y="54"/>
                </a:cxn>
                <a:cxn ang="0">
                  <a:pos x="314" y="72"/>
                </a:cxn>
                <a:cxn ang="0">
                  <a:pos x="355" y="68"/>
                </a:cxn>
                <a:cxn ang="0">
                  <a:pos x="382" y="36"/>
                </a:cxn>
                <a:cxn ang="0">
                  <a:pos x="411" y="3"/>
                </a:cxn>
                <a:cxn ang="0">
                  <a:pos x="453" y="10"/>
                </a:cxn>
                <a:cxn ang="0">
                  <a:pos x="486" y="36"/>
                </a:cxn>
                <a:cxn ang="0">
                  <a:pos x="489" y="68"/>
                </a:cxn>
                <a:cxn ang="0">
                  <a:pos x="466" y="88"/>
                </a:cxn>
                <a:cxn ang="0">
                  <a:pos x="437" y="107"/>
                </a:cxn>
                <a:cxn ang="0">
                  <a:pos x="422" y="133"/>
                </a:cxn>
                <a:cxn ang="0">
                  <a:pos x="419" y="317"/>
                </a:cxn>
                <a:cxn ang="0">
                  <a:pos x="388" y="302"/>
                </a:cxn>
                <a:cxn ang="0">
                  <a:pos x="364" y="273"/>
                </a:cxn>
                <a:cxn ang="0">
                  <a:pos x="336" y="250"/>
                </a:cxn>
                <a:cxn ang="0">
                  <a:pos x="299" y="252"/>
                </a:cxn>
                <a:cxn ang="0">
                  <a:pos x="275" y="270"/>
                </a:cxn>
                <a:cxn ang="0">
                  <a:pos x="255" y="294"/>
                </a:cxn>
                <a:cxn ang="0">
                  <a:pos x="242" y="323"/>
                </a:cxn>
                <a:cxn ang="0">
                  <a:pos x="241" y="353"/>
                </a:cxn>
                <a:cxn ang="0">
                  <a:pos x="257" y="364"/>
                </a:cxn>
                <a:cxn ang="0">
                  <a:pos x="279" y="368"/>
                </a:cxn>
                <a:cxn ang="0">
                  <a:pos x="304" y="370"/>
                </a:cxn>
                <a:cxn ang="0">
                  <a:pos x="330" y="376"/>
                </a:cxn>
                <a:cxn ang="0">
                  <a:pos x="353" y="407"/>
                </a:cxn>
                <a:cxn ang="0">
                  <a:pos x="352" y="443"/>
                </a:cxn>
                <a:cxn ang="0">
                  <a:pos x="334" y="462"/>
                </a:cxn>
                <a:cxn ang="0">
                  <a:pos x="311" y="479"/>
                </a:cxn>
                <a:cxn ang="0">
                  <a:pos x="278" y="465"/>
                </a:cxn>
                <a:cxn ang="0">
                  <a:pos x="241" y="445"/>
                </a:cxn>
                <a:cxn ang="0">
                  <a:pos x="202" y="432"/>
                </a:cxn>
                <a:cxn ang="0">
                  <a:pos x="98" y="508"/>
                </a:cxn>
              </a:cxnLst>
              <a:rect l="0" t="0" r="r" b="b"/>
              <a:pathLst>
                <a:path w="512" h="509">
                  <a:moveTo>
                    <a:pt x="98" y="508"/>
                  </a:moveTo>
                  <a:lnTo>
                    <a:pt x="86" y="504"/>
                  </a:lnTo>
                  <a:lnTo>
                    <a:pt x="76" y="498"/>
                  </a:lnTo>
                  <a:lnTo>
                    <a:pt x="67" y="492"/>
                  </a:lnTo>
                  <a:lnTo>
                    <a:pt x="60" y="483"/>
                  </a:lnTo>
                  <a:lnTo>
                    <a:pt x="53" y="474"/>
                  </a:lnTo>
                  <a:lnTo>
                    <a:pt x="49" y="463"/>
                  </a:lnTo>
                  <a:lnTo>
                    <a:pt x="45" y="451"/>
                  </a:lnTo>
                  <a:lnTo>
                    <a:pt x="43" y="439"/>
                  </a:lnTo>
                  <a:lnTo>
                    <a:pt x="49" y="432"/>
                  </a:lnTo>
                  <a:lnTo>
                    <a:pt x="58" y="425"/>
                  </a:lnTo>
                  <a:lnTo>
                    <a:pt x="68" y="418"/>
                  </a:lnTo>
                  <a:lnTo>
                    <a:pt x="78" y="413"/>
                  </a:lnTo>
                  <a:lnTo>
                    <a:pt x="88" y="407"/>
                  </a:lnTo>
                  <a:lnTo>
                    <a:pt x="98" y="399"/>
                  </a:lnTo>
                  <a:lnTo>
                    <a:pt x="106" y="391"/>
                  </a:lnTo>
                  <a:lnTo>
                    <a:pt x="113" y="380"/>
                  </a:lnTo>
                  <a:lnTo>
                    <a:pt x="112" y="370"/>
                  </a:lnTo>
                  <a:lnTo>
                    <a:pt x="109" y="360"/>
                  </a:lnTo>
                  <a:lnTo>
                    <a:pt x="105" y="352"/>
                  </a:lnTo>
                  <a:lnTo>
                    <a:pt x="100" y="344"/>
                  </a:lnTo>
                  <a:lnTo>
                    <a:pt x="93" y="337"/>
                  </a:lnTo>
                  <a:lnTo>
                    <a:pt x="87" y="330"/>
                  </a:lnTo>
                  <a:lnTo>
                    <a:pt x="79" y="324"/>
                  </a:lnTo>
                  <a:lnTo>
                    <a:pt x="71" y="318"/>
                  </a:lnTo>
                  <a:lnTo>
                    <a:pt x="62" y="313"/>
                  </a:lnTo>
                  <a:lnTo>
                    <a:pt x="53" y="308"/>
                  </a:lnTo>
                  <a:lnTo>
                    <a:pt x="44" y="302"/>
                  </a:lnTo>
                  <a:lnTo>
                    <a:pt x="35" y="297"/>
                  </a:lnTo>
                  <a:lnTo>
                    <a:pt x="25" y="291"/>
                  </a:lnTo>
                  <a:lnTo>
                    <a:pt x="17" y="286"/>
                  </a:lnTo>
                  <a:lnTo>
                    <a:pt x="7" y="280"/>
                  </a:lnTo>
                  <a:lnTo>
                    <a:pt x="0" y="273"/>
                  </a:lnTo>
                  <a:lnTo>
                    <a:pt x="0" y="268"/>
                  </a:lnTo>
                  <a:lnTo>
                    <a:pt x="0" y="263"/>
                  </a:lnTo>
                  <a:lnTo>
                    <a:pt x="2" y="258"/>
                  </a:lnTo>
                  <a:lnTo>
                    <a:pt x="4" y="253"/>
                  </a:lnTo>
                  <a:lnTo>
                    <a:pt x="7" y="248"/>
                  </a:lnTo>
                  <a:lnTo>
                    <a:pt x="10" y="244"/>
                  </a:lnTo>
                  <a:lnTo>
                    <a:pt x="13" y="239"/>
                  </a:lnTo>
                  <a:lnTo>
                    <a:pt x="17" y="234"/>
                  </a:lnTo>
                  <a:lnTo>
                    <a:pt x="20" y="230"/>
                  </a:lnTo>
                  <a:lnTo>
                    <a:pt x="24" y="225"/>
                  </a:lnTo>
                  <a:lnTo>
                    <a:pt x="29" y="220"/>
                  </a:lnTo>
                  <a:lnTo>
                    <a:pt x="32" y="216"/>
                  </a:lnTo>
                  <a:lnTo>
                    <a:pt x="37" y="210"/>
                  </a:lnTo>
                  <a:lnTo>
                    <a:pt x="40" y="205"/>
                  </a:lnTo>
                  <a:lnTo>
                    <a:pt x="43" y="201"/>
                  </a:lnTo>
                  <a:lnTo>
                    <a:pt x="46" y="195"/>
                  </a:lnTo>
                  <a:lnTo>
                    <a:pt x="51" y="190"/>
                  </a:lnTo>
                  <a:lnTo>
                    <a:pt x="58" y="186"/>
                  </a:lnTo>
                  <a:lnTo>
                    <a:pt x="65" y="184"/>
                  </a:lnTo>
                  <a:lnTo>
                    <a:pt x="73" y="184"/>
                  </a:lnTo>
                  <a:lnTo>
                    <a:pt x="82" y="186"/>
                  </a:lnTo>
                  <a:lnTo>
                    <a:pt x="91" y="187"/>
                  </a:lnTo>
                  <a:lnTo>
                    <a:pt x="100" y="191"/>
                  </a:lnTo>
                  <a:lnTo>
                    <a:pt x="109" y="195"/>
                  </a:lnTo>
                  <a:lnTo>
                    <a:pt x="114" y="199"/>
                  </a:lnTo>
                  <a:lnTo>
                    <a:pt x="120" y="205"/>
                  </a:lnTo>
                  <a:lnTo>
                    <a:pt x="124" y="210"/>
                  </a:lnTo>
                  <a:lnTo>
                    <a:pt x="130" y="216"/>
                  </a:lnTo>
                  <a:lnTo>
                    <a:pt x="136" y="222"/>
                  </a:lnTo>
                  <a:lnTo>
                    <a:pt x="143" y="228"/>
                  </a:lnTo>
                  <a:lnTo>
                    <a:pt x="150" y="233"/>
                  </a:lnTo>
                  <a:lnTo>
                    <a:pt x="160" y="237"/>
                  </a:lnTo>
                  <a:lnTo>
                    <a:pt x="166" y="236"/>
                  </a:lnTo>
                  <a:lnTo>
                    <a:pt x="173" y="234"/>
                  </a:lnTo>
                  <a:lnTo>
                    <a:pt x="179" y="232"/>
                  </a:lnTo>
                  <a:lnTo>
                    <a:pt x="186" y="230"/>
                  </a:lnTo>
                  <a:lnTo>
                    <a:pt x="193" y="228"/>
                  </a:lnTo>
                  <a:lnTo>
                    <a:pt x="200" y="225"/>
                  </a:lnTo>
                  <a:lnTo>
                    <a:pt x="207" y="223"/>
                  </a:lnTo>
                  <a:lnTo>
                    <a:pt x="215" y="220"/>
                  </a:lnTo>
                  <a:lnTo>
                    <a:pt x="218" y="213"/>
                  </a:lnTo>
                  <a:lnTo>
                    <a:pt x="224" y="205"/>
                  </a:lnTo>
                  <a:lnTo>
                    <a:pt x="230" y="198"/>
                  </a:lnTo>
                  <a:lnTo>
                    <a:pt x="235" y="190"/>
                  </a:lnTo>
                  <a:lnTo>
                    <a:pt x="239" y="182"/>
                  </a:lnTo>
                  <a:lnTo>
                    <a:pt x="242" y="174"/>
                  </a:lnTo>
                  <a:lnTo>
                    <a:pt x="242" y="165"/>
                  </a:lnTo>
                  <a:lnTo>
                    <a:pt x="238" y="156"/>
                  </a:lnTo>
                  <a:lnTo>
                    <a:pt x="235" y="151"/>
                  </a:lnTo>
                  <a:lnTo>
                    <a:pt x="230" y="147"/>
                  </a:lnTo>
                  <a:lnTo>
                    <a:pt x="226" y="143"/>
                  </a:lnTo>
                  <a:lnTo>
                    <a:pt x="220" y="140"/>
                  </a:lnTo>
                  <a:lnTo>
                    <a:pt x="215" y="136"/>
                  </a:lnTo>
                  <a:lnTo>
                    <a:pt x="209" y="134"/>
                  </a:lnTo>
                  <a:lnTo>
                    <a:pt x="203" y="132"/>
                  </a:lnTo>
                  <a:lnTo>
                    <a:pt x="196" y="129"/>
                  </a:lnTo>
                  <a:lnTo>
                    <a:pt x="189" y="127"/>
                  </a:lnTo>
                  <a:lnTo>
                    <a:pt x="183" y="125"/>
                  </a:lnTo>
                  <a:lnTo>
                    <a:pt x="176" y="122"/>
                  </a:lnTo>
                  <a:lnTo>
                    <a:pt x="170" y="121"/>
                  </a:lnTo>
                  <a:lnTo>
                    <a:pt x="164" y="117"/>
                  </a:lnTo>
                  <a:lnTo>
                    <a:pt x="158" y="114"/>
                  </a:lnTo>
                  <a:lnTo>
                    <a:pt x="153" y="111"/>
                  </a:lnTo>
                  <a:lnTo>
                    <a:pt x="148" y="106"/>
                  </a:lnTo>
                  <a:lnTo>
                    <a:pt x="143" y="98"/>
                  </a:lnTo>
                  <a:lnTo>
                    <a:pt x="142" y="90"/>
                  </a:lnTo>
                  <a:lnTo>
                    <a:pt x="142" y="80"/>
                  </a:lnTo>
                  <a:lnTo>
                    <a:pt x="145" y="72"/>
                  </a:lnTo>
                  <a:lnTo>
                    <a:pt x="149" y="64"/>
                  </a:lnTo>
                  <a:lnTo>
                    <a:pt x="156" y="57"/>
                  </a:lnTo>
                  <a:lnTo>
                    <a:pt x="163" y="50"/>
                  </a:lnTo>
                  <a:lnTo>
                    <a:pt x="172" y="46"/>
                  </a:lnTo>
                  <a:lnTo>
                    <a:pt x="177" y="43"/>
                  </a:lnTo>
                  <a:lnTo>
                    <a:pt x="183" y="39"/>
                  </a:lnTo>
                  <a:lnTo>
                    <a:pt x="187" y="36"/>
                  </a:lnTo>
                  <a:lnTo>
                    <a:pt x="193" y="31"/>
                  </a:lnTo>
                  <a:lnTo>
                    <a:pt x="199" y="27"/>
                  </a:lnTo>
                  <a:lnTo>
                    <a:pt x="205" y="23"/>
                  </a:lnTo>
                  <a:lnTo>
                    <a:pt x="211" y="18"/>
                  </a:lnTo>
                  <a:lnTo>
                    <a:pt x="218" y="14"/>
                  </a:lnTo>
                  <a:lnTo>
                    <a:pt x="226" y="18"/>
                  </a:lnTo>
                  <a:lnTo>
                    <a:pt x="235" y="22"/>
                  </a:lnTo>
                  <a:lnTo>
                    <a:pt x="243" y="28"/>
                  </a:lnTo>
                  <a:lnTo>
                    <a:pt x="251" y="34"/>
                  </a:lnTo>
                  <a:lnTo>
                    <a:pt x="259" y="40"/>
                  </a:lnTo>
                  <a:lnTo>
                    <a:pt x="267" y="47"/>
                  </a:lnTo>
                  <a:lnTo>
                    <a:pt x="277" y="54"/>
                  </a:lnTo>
                  <a:lnTo>
                    <a:pt x="286" y="60"/>
                  </a:lnTo>
                  <a:lnTo>
                    <a:pt x="294" y="65"/>
                  </a:lnTo>
                  <a:lnTo>
                    <a:pt x="304" y="69"/>
                  </a:lnTo>
                  <a:lnTo>
                    <a:pt x="314" y="72"/>
                  </a:lnTo>
                  <a:lnTo>
                    <a:pt x="324" y="75"/>
                  </a:lnTo>
                  <a:lnTo>
                    <a:pt x="334" y="74"/>
                  </a:lnTo>
                  <a:lnTo>
                    <a:pt x="344" y="72"/>
                  </a:lnTo>
                  <a:lnTo>
                    <a:pt x="355" y="68"/>
                  </a:lnTo>
                  <a:lnTo>
                    <a:pt x="367" y="60"/>
                  </a:lnTo>
                  <a:lnTo>
                    <a:pt x="373" y="54"/>
                  </a:lnTo>
                  <a:lnTo>
                    <a:pt x="378" y="46"/>
                  </a:lnTo>
                  <a:lnTo>
                    <a:pt x="382" y="36"/>
                  </a:lnTo>
                  <a:lnTo>
                    <a:pt x="387" y="27"/>
                  </a:lnTo>
                  <a:lnTo>
                    <a:pt x="393" y="18"/>
                  </a:lnTo>
                  <a:lnTo>
                    <a:pt x="401" y="10"/>
                  </a:lnTo>
                  <a:lnTo>
                    <a:pt x="411" y="3"/>
                  </a:lnTo>
                  <a:lnTo>
                    <a:pt x="422" y="0"/>
                  </a:lnTo>
                  <a:lnTo>
                    <a:pt x="432" y="3"/>
                  </a:lnTo>
                  <a:lnTo>
                    <a:pt x="442" y="6"/>
                  </a:lnTo>
                  <a:lnTo>
                    <a:pt x="453" y="10"/>
                  </a:lnTo>
                  <a:lnTo>
                    <a:pt x="463" y="15"/>
                  </a:lnTo>
                  <a:lnTo>
                    <a:pt x="472" y="21"/>
                  </a:lnTo>
                  <a:lnTo>
                    <a:pt x="479" y="28"/>
                  </a:lnTo>
                  <a:lnTo>
                    <a:pt x="486" y="36"/>
                  </a:lnTo>
                  <a:lnTo>
                    <a:pt x="492" y="46"/>
                  </a:lnTo>
                  <a:lnTo>
                    <a:pt x="493" y="54"/>
                  </a:lnTo>
                  <a:lnTo>
                    <a:pt x="492" y="61"/>
                  </a:lnTo>
                  <a:lnTo>
                    <a:pt x="489" y="68"/>
                  </a:lnTo>
                  <a:lnTo>
                    <a:pt x="485" y="73"/>
                  </a:lnTo>
                  <a:lnTo>
                    <a:pt x="479" y="79"/>
                  </a:lnTo>
                  <a:lnTo>
                    <a:pt x="473" y="83"/>
                  </a:lnTo>
                  <a:lnTo>
                    <a:pt x="466" y="88"/>
                  </a:lnTo>
                  <a:lnTo>
                    <a:pt x="458" y="93"/>
                  </a:lnTo>
                  <a:lnTo>
                    <a:pt x="451" y="97"/>
                  </a:lnTo>
                  <a:lnTo>
                    <a:pt x="443" y="101"/>
                  </a:lnTo>
                  <a:lnTo>
                    <a:pt x="437" y="107"/>
                  </a:lnTo>
                  <a:lnTo>
                    <a:pt x="431" y="112"/>
                  </a:lnTo>
                  <a:lnTo>
                    <a:pt x="427" y="118"/>
                  </a:lnTo>
                  <a:lnTo>
                    <a:pt x="423" y="125"/>
                  </a:lnTo>
                  <a:lnTo>
                    <a:pt x="422" y="133"/>
                  </a:lnTo>
                  <a:lnTo>
                    <a:pt x="422" y="142"/>
                  </a:lnTo>
                  <a:lnTo>
                    <a:pt x="511" y="227"/>
                  </a:lnTo>
                  <a:lnTo>
                    <a:pt x="429" y="316"/>
                  </a:lnTo>
                  <a:lnTo>
                    <a:pt x="419" y="317"/>
                  </a:lnTo>
                  <a:lnTo>
                    <a:pt x="411" y="315"/>
                  </a:lnTo>
                  <a:lnTo>
                    <a:pt x="402" y="312"/>
                  </a:lnTo>
                  <a:lnTo>
                    <a:pt x="395" y="308"/>
                  </a:lnTo>
                  <a:lnTo>
                    <a:pt x="388" y="302"/>
                  </a:lnTo>
                  <a:lnTo>
                    <a:pt x="382" y="295"/>
                  </a:lnTo>
                  <a:lnTo>
                    <a:pt x="376" y="288"/>
                  </a:lnTo>
                  <a:lnTo>
                    <a:pt x="370" y="281"/>
                  </a:lnTo>
                  <a:lnTo>
                    <a:pt x="364" y="273"/>
                  </a:lnTo>
                  <a:lnTo>
                    <a:pt x="358" y="266"/>
                  </a:lnTo>
                  <a:lnTo>
                    <a:pt x="351" y="260"/>
                  </a:lnTo>
                  <a:lnTo>
                    <a:pt x="344" y="255"/>
                  </a:lnTo>
                  <a:lnTo>
                    <a:pt x="336" y="250"/>
                  </a:lnTo>
                  <a:lnTo>
                    <a:pt x="327" y="248"/>
                  </a:lnTo>
                  <a:lnTo>
                    <a:pt x="317" y="247"/>
                  </a:lnTo>
                  <a:lnTo>
                    <a:pt x="305" y="248"/>
                  </a:lnTo>
                  <a:lnTo>
                    <a:pt x="299" y="252"/>
                  </a:lnTo>
                  <a:lnTo>
                    <a:pt x="293" y="255"/>
                  </a:lnTo>
                  <a:lnTo>
                    <a:pt x="287" y="260"/>
                  </a:lnTo>
                  <a:lnTo>
                    <a:pt x="281" y="265"/>
                  </a:lnTo>
                  <a:lnTo>
                    <a:pt x="275" y="270"/>
                  </a:lnTo>
                  <a:lnTo>
                    <a:pt x="270" y="275"/>
                  </a:lnTo>
                  <a:lnTo>
                    <a:pt x="265" y="281"/>
                  </a:lnTo>
                  <a:lnTo>
                    <a:pt x="260" y="288"/>
                  </a:lnTo>
                  <a:lnTo>
                    <a:pt x="255" y="294"/>
                  </a:lnTo>
                  <a:lnTo>
                    <a:pt x="251" y="300"/>
                  </a:lnTo>
                  <a:lnTo>
                    <a:pt x="247" y="308"/>
                  </a:lnTo>
                  <a:lnTo>
                    <a:pt x="244" y="315"/>
                  </a:lnTo>
                  <a:lnTo>
                    <a:pt x="242" y="323"/>
                  </a:lnTo>
                  <a:lnTo>
                    <a:pt x="239" y="331"/>
                  </a:lnTo>
                  <a:lnTo>
                    <a:pt x="238" y="339"/>
                  </a:lnTo>
                  <a:lnTo>
                    <a:pt x="238" y="348"/>
                  </a:lnTo>
                  <a:lnTo>
                    <a:pt x="241" y="353"/>
                  </a:lnTo>
                  <a:lnTo>
                    <a:pt x="244" y="356"/>
                  </a:lnTo>
                  <a:lnTo>
                    <a:pt x="248" y="360"/>
                  </a:lnTo>
                  <a:lnTo>
                    <a:pt x="252" y="362"/>
                  </a:lnTo>
                  <a:lnTo>
                    <a:pt x="257" y="364"/>
                  </a:lnTo>
                  <a:lnTo>
                    <a:pt x="262" y="366"/>
                  </a:lnTo>
                  <a:lnTo>
                    <a:pt x="267" y="367"/>
                  </a:lnTo>
                  <a:lnTo>
                    <a:pt x="274" y="368"/>
                  </a:lnTo>
                  <a:lnTo>
                    <a:pt x="279" y="368"/>
                  </a:lnTo>
                  <a:lnTo>
                    <a:pt x="285" y="369"/>
                  </a:lnTo>
                  <a:lnTo>
                    <a:pt x="292" y="370"/>
                  </a:lnTo>
                  <a:lnTo>
                    <a:pt x="298" y="370"/>
                  </a:lnTo>
                  <a:lnTo>
                    <a:pt x="304" y="370"/>
                  </a:lnTo>
                  <a:lnTo>
                    <a:pt x="309" y="371"/>
                  </a:lnTo>
                  <a:lnTo>
                    <a:pt x="315" y="371"/>
                  </a:lnTo>
                  <a:lnTo>
                    <a:pt x="320" y="373"/>
                  </a:lnTo>
                  <a:lnTo>
                    <a:pt x="330" y="376"/>
                  </a:lnTo>
                  <a:lnTo>
                    <a:pt x="337" y="382"/>
                  </a:lnTo>
                  <a:lnTo>
                    <a:pt x="344" y="389"/>
                  </a:lnTo>
                  <a:lnTo>
                    <a:pt x="349" y="398"/>
                  </a:lnTo>
                  <a:lnTo>
                    <a:pt x="353" y="407"/>
                  </a:lnTo>
                  <a:lnTo>
                    <a:pt x="355" y="417"/>
                  </a:lnTo>
                  <a:lnTo>
                    <a:pt x="356" y="427"/>
                  </a:lnTo>
                  <a:lnTo>
                    <a:pt x="355" y="436"/>
                  </a:lnTo>
                  <a:lnTo>
                    <a:pt x="352" y="443"/>
                  </a:lnTo>
                  <a:lnTo>
                    <a:pt x="348" y="448"/>
                  </a:lnTo>
                  <a:lnTo>
                    <a:pt x="343" y="453"/>
                  </a:lnTo>
                  <a:lnTo>
                    <a:pt x="339" y="458"/>
                  </a:lnTo>
                  <a:lnTo>
                    <a:pt x="334" y="462"/>
                  </a:lnTo>
                  <a:lnTo>
                    <a:pt x="330" y="468"/>
                  </a:lnTo>
                  <a:lnTo>
                    <a:pt x="324" y="473"/>
                  </a:lnTo>
                  <a:lnTo>
                    <a:pt x="320" y="479"/>
                  </a:lnTo>
                  <a:lnTo>
                    <a:pt x="311" y="479"/>
                  </a:lnTo>
                  <a:lnTo>
                    <a:pt x="304" y="477"/>
                  </a:lnTo>
                  <a:lnTo>
                    <a:pt x="295" y="474"/>
                  </a:lnTo>
                  <a:lnTo>
                    <a:pt x="286" y="470"/>
                  </a:lnTo>
                  <a:lnTo>
                    <a:pt x="278" y="465"/>
                  </a:lnTo>
                  <a:lnTo>
                    <a:pt x="268" y="461"/>
                  </a:lnTo>
                  <a:lnTo>
                    <a:pt x="259" y="455"/>
                  </a:lnTo>
                  <a:lnTo>
                    <a:pt x="250" y="450"/>
                  </a:lnTo>
                  <a:lnTo>
                    <a:pt x="241" y="445"/>
                  </a:lnTo>
                  <a:lnTo>
                    <a:pt x="231" y="441"/>
                  </a:lnTo>
                  <a:lnTo>
                    <a:pt x="222" y="437"/>
                  </a:lnTo>
                  <a:lnTo>
                    <a:pt x="211" y="435"/>
                  </a:lnTo>
                  <a:lnTo>
                    <a:pt x="202" y="432"/>
                  </a:lnTo>
                  <a:lnTo>
                    <a:pt x="193" y="432"/>
                  </a:lnTo>
                  <a:lnTo>
                    <a:pt x="182" y="433"/>
                  </a:lnTo>
                  <a:lnTo>
                    <a:pt x="172" y="436"/>
                  </a:lnTo>
                  <a:lnTo>
                    <a:pt x="98" y="508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grayWhite">
            <a:xfrm>
              <a:off x="705" y="3827"/>
              <a:ext cx="513" cy="493"/>
            </a:xfrm>
            <a:custGeom>
              <a:avLst/>
              <a:gdLst/>
              <a:ahLst/>
              <a:cxnLst>
                <a:cxn ang="0">
                  <a:pos x="111" y="481"/>
                </a:cxn>
                <a:cxn ang="0">
                  <a:pos x="85" y="463"/>
                </a:cxn>
                <a:cxn ang="0">
                  <a:pos x="64" y="433"/>
                </a:cxn>
                <a:cxn ang="0">
                  <a:pos x="0" y="275"/>
                </a:cxn>
                <a:cxn ang="0">
                  <a:pos x="3" y="259"/>
                </a:cxn>
                <a:cxn ang="0">
                  <a:pos x="10" y="240"/>
                </a:cxn>
                <a:cxn ang="0">
                  <a:pos x="21" y="222"/>
                </a:cxn>
                <a:cxn ang="0">
                  <a:pos x="35" y="205"/>
                </a:cxn>
                <a:cxn ang="0">
                  <a:pos x="49" y="193"/>
                </a:cxn>
                <a:cxn ang="0">
                  <a:pos x="81" y="193"/>
                </a:cxn>
                <a:cxn ang="0">
                  <a:pos x="112" y="205"/>
                </a:cxn>
                <a:cxn ang="0">
                  <a:pos x="142" y="220"/>
                </a:cxn>
                <a:cxn ang="0">
                  <a:pos x="169" y="226"/>
                </a:cxn>
                <a:cxn ang="0">
                  <a:pos x="194" y="211"/>
                </a:cxn>
                <a:cxn ang="0">
                  <a:pos x="212" y="183"/>
                </a:cxn>
                <a:cxn ang="0">
                  <a:pos x="222" y="156"/>
                </a:cxn>
                <a:cxn ang="0">
                  <a:pos x="213" y="128"/>
                </a:cxn>
                <a:cxn ang="0">
                  <a:pos x="198" y="115"/>
                </a:cxn>
                <a:cxn ang="0">
                  <a:pos x="178" y="105"/>
                </a:cxn>
                <a:cxn ang="0">
                  <a:pos x="158" y="95"/>
                </a:cxn>
                <a:cxn ang="0">
                  <a:pos x="142" y="81"/>
                </a:cxn>
                <a:cxn ang="0">
                  <a:pos x="137" y="60"/>
                </a:cxn>
                <a:cxn ang="0">
                  <a:pos x="146" y="38"/>
                </a:cxn>
                <a:cxn ang="0">
                  <a:pos x="160" y="20"/>
                </a:cxn>
                <a:cxn ang="0">
                  <a:pos x="176" y="0"/>
                </a:cxn>
                <a:cxn ang="0">
                  <a:pos x="198" y="15"/>
                </a:cxn>
                <a:cxn ang="0">
                  <a:pos x="224" y="26"/>
                </a:cxn>
                <a:cxn ang="0">
                  <a:pos x="251" y="34"/>
                </a:cxn>
                <a:cxn ang="0">
                  <a:pos x="279" y="38"/>
                </a:cxn>
                <a:cxn ang="0">
                  <a:pos x="307" y="37"/>
                </a:cxn>
                <a:cxn ang="0">
                  <a:pos x="285" y="123"/>
                </a:cxn>
                <a:cxn ang="0">
                  <a:pos x="295" y="131"/>
                </a:cxn>
                <a:cxn ang="0">
                  <a:pos x="308" y="140"/>
                </a:cxn>
                <a:cxn ang="0">
                  <a:pos x="337" y="134"/>
                </a:cxn>
                <a:cxn ang="0">
                  <a:pos x="357" y="101"/>
                </a:cxn>
                <a:cxn ang="0">
                  <a:pos x="382" y="69"/>
                </a:cxn>
                <a:cxn ang="0">
                  <a:pos x="395" y="94"/>
                </a:cxn>
                <a:cxn ang="0">
                  <a:pos x="416" y="117"/>
                </a:cxn>
                <a:cxn ang="0">
                  <a:pos x="441" y="137"/>
                </a:cxn>
                <a:cxn ang="0">
                  <a:pos x="469" y="154"/>
                </a:cxn>
                <a:cxn ang="0">
                  <a:pos x="501" y="170"/>
                </a:cxn>
                <a:cxn ang="0">
                  <a:pos x="431" y="287"/>
                </a:cxn>
                <a:cxn ang="0">
                  <a:pos x="316" y="222"/>
                </a:cxn>
                <a:cxn ang="0">
                  <a:pos x="299" y="240"/>
                </a:cxn>
                <a:cxn ang="0">
                  <a:pos x="283" y="261"/>
                </a:cxn>
                <a:cxn ang="0">
                  <a:pos x="271" y="284"/>
                </a:cxn>
                <a:cxn ang="0">
                  <a:pos x="262" y="308"/>
                </a:cxn>
                <a:cxn ang="0">
                  <a:pos x="265" y="334"/>
                </a:cxn>
                <a:cxn ang="0">
                  <a:pos x="290" y="351"/>
                </a:cxn>
                <a:cxn ang="0">
                  <a:pos x="325" y="356"/>
                </a:cxn>
                <a:cxn ang="0">
                  <a:pos x="360" y="359"/>
                </a:cxn>
                <a:cxn ang="0">
                  <a:pos x="388" y="370"/>
                </a:cxn>
                <a:cxn ang="0">
                  <a:pos x="400" y="401"/>
                </a:cxn>
                <a:cxn ang="0">
                  <a:pos x="202" y="404"/>
                </a:cxn>
                <a:cxn ang="0">
                  <a:pos x="162" y="479"/>
                </a:cxn>
                <a:cxn ang="0">
                  <a:pos x="150" y="484"/>
                </a:cxn>
                <a:cxn ang="0">
                  <a:pos x="138" y="492"/>
                </a:cxn>
              </a:cxnLst>
              <a:rect l="0" t="0" r="r" b="b"/>
              <a:pathLst>
                <a:path w="513" h="493">
                  <a:moveTo>
                    <a:pt x="130" y="492"/>
                  </a:moveTo>
                  <a:lnTo>
                    <a:pt x="120" y="486"/>
                  </a:lnTo>
                  <a:lnTo>
                    <a:pt x="111" y="481"/>
                  </a:lnTo>
                  <a:lnTo>
                    <a:pt x="101" y="475"/>
                  </a:lnTo>
                  <a:lnTo>
                    <a:pt x="93" y="469"/>
                  </a:lnTo>
                  <a:lnTo>
                    <a:pt x="85" y="463"/>
                  </a:lnTo>
                  <a:lnTo>
                    <a:pt x="78" y="454"/>
                  </a:lnTo>
                  <a:lnTo>
                    <a:pt x="71" y="444"/>
                  </a:lnTo>
                  <a:lnTo>
                    <a:pt x="64" y="433"/>
                  </a:lnTo>
                  <a:lnTo>
                    <a:pt x="111" y="353"/>
                  </a:lnTo>
                  <a:lnTo>
                    <a:pt x="0" y="280"/>
                  </a:lnTo>
                  <a:lnTo>
                    <a:pt x="0" y="275"/>
                  </a:lnTo>
                  <a:lnTo>
                    <a:pt x="0" y="270"/>
                  </a:lnTo>
                  <a:lnTo>
                    <a:pt x="1" y="264"/>
                  </a:lnTo>
                  <a:lnTo>
                    <a:pt x="3" y="259"/>
                  </a:lnTo>
                  <a:lnTo>
                    <a:pt x="5" y="252"/>
                  </a:lnTo>
                  <a:lnTo>
                    <a:pt x="7" y="246"/>
                  </a:lnTo>
                  <a:lnTo>
                    <a:pt x="10" y="240"/>
                  </a:lnTo>
                  <a:lnTo>
                    <a:pt x="13" y="234"/>
                  </a:lnTo>
                  <a:lnTo>
                    <a:pt x="17" y="227"/>
                  </a:lnTo>
                  <a:lnTo>
                    <a:pt x="21" y="222"/>
                  </a:lnTo>
                  <a:lnTo>
                    <a:pt x="26" y="216"/>
                  </a:lnTo>
                  <a:lnTo>
                    <a:pt x="30" y="211"/>
                  </a:lnTo>
                  <a:lnTo>
                    <a:pt x="35" y="205"/>
                  </a:lnTo>
                  <a:lnTo>
                    <a:pt x="40" y="201"/>
                  </a:lnTo>
                  <a:lnTo>
                    <a:pt x="44" y="196"/>
                  </a:lnTo>
                  <a:lnTo>
                    <a:pt x="49" y="193"/>
                  </a:lnTo>
                  <a:lnTo>
                    <a:pt x="60" y="191"/>
                  </a:lnTo>
                  <a:lnTo>
                    <a:pt x="70" y="191"/>
                  </a:lnTo>
                  <a:lnTo>
                    <a:pt x="81" y="193"/>
                  </a:lnTo>
                  <a:lnTo>
                    <a:pt x="92" y="196"/>
                  </a:lnTo>
                  <a:lnTo>
                    <a:pt x="102" y="201"/>
                  </a:lnTo>
                  <a:lnTo>
                    <a:pt x="112" y="205"/>
                  </a:lnTo>
                  <a:lnTo>
                    <a:pt x="122" y="211"/>
                  </a:lnTo>
                  <a:lnTo>
                    <a:pt x="132" y="216"/>
                  </a:lnTo>
                  <a:lnTo>
                    <a:pt x="142" y="220"/>
                  </a:lnTo>
                  <a:lnTo>
                    <a:pt x="150" y="223"/>
                  </a:lnTo>
                  <a:lnTo>
                    <a:pt x="160" y="226"/>
                  </a:lnTo>
                  <a:lnTo>
                    <a:pt x="169" y="226"/>
                  </a:lnTo>
                  <a:lnTo>
                    <a:pt x="178" y="223"/>
                  </a:lnTo>
                  <a:lnTo>
                    <a:pt x="186" y="219"/>
                  </a:lnTo>
                  <a:lnTo>
                    <a:pt x="194" y="211"/>
                  </a:lnTo>
                  <a:lnTo>
                    <a:pt x="202" y="200"/>
                  </a:lnTo>
                  <a:lnTo>
                    <a:pt x="207" y="192"/>
                  </a:lnTo>
                  <a:lnTo>
                    <a:pt x="212" y="183"/>
                  </a:lnTo>
                  <a:lnTo>
                    <a:pt x="216" y="174"/>
                  </a:lnTo>
                  <a:lnTo>
                    <a:pt x="219" y="165"/>
                  </a:lnTo>
                  <a:lnTo>
                    <a:pt x="222" y="156"/>
                  </a:lnTo>
                  <a:lnTo>
                    <a:pt x="222" y="146"/>
                  </a:lnTo>
                  <a:lnTo>
                    <a:pt x="219" y="138"/>
                  </a:lnTo>
                  <a:lnTo>
                    <a:pt x="213" y="128"/>
                  </a:lnTo>
                  <a:lnTo>
                    <a:pt x="210" y="123"/>
                  </a:lnTo>
                  <a:lnTo>
                    <a:pt x="204" y="119"/>
                  </a:lnTo>
                  <a:lnTo>
                    <a:pt x="198" y="115"/>
                  </a:lnTo>
                  <a:lnTo>
                    <a:pt x="192" y="112"/>
                  </a:lnTo>
                  <a:lnTo>
                    <a:pt x="186" y="109"/>
                  </a:lnTo>
                  <a:lnTo>
                    <a:pt x="178" y="105"/>
                  </a:lnTo>
                  <a:lnTo>
                    <a:pt x="171" y="102"/>
                  </a:lnTo>
                  <a:lnTo>
                    <a:pt x="165" y="98"/>
                  </a:lnTo>
                  <a:lnTo>
                    <a:pt x="158" y="95"/>
                  </a:lnTo>
                  <a:lnTo>
                    <a:pt x="152" y="91"/>
                  </a:lnTo>
                  <a:lnTo>
                    <a:pt x="146" y="86"/>
                  </a:lnTo>
                  <a:lnTo>
                    <a:pt x="142" y="81"/>
                  </a:lnTo>
                  <a:lnTo>
                    <a:pt x="139" y="74"/>
                  </a:lnTo>
                  <a:lnTo>
                    <a:pt x="137" y="68"/>
                  </a:lnTo>
                  <a:lnTo>
                    <a:pt x="137" y="60"/>
                  </a:lnTo>
                  <a:lnTo>
                    <a:pt x="138" y="51"/>
                  </a:lnTo>
                  <a:lnTo>
                    <a:pt x="142" y="44"/>
                  </a:lnTo>
                  <a:lnTo>
                    <a:pt x="146" y="38"/>
                  </a:lnTo>
                  <a:lnTo>
                    <a:pt x="150" y="32"/>
                  </a:lnTo>
                  <a:lnTo>
                    <a:pt x="155" y="26"/>
                  </a:lnTo>
                  <a:lnTo>
                    <a:pt x="160" y="20"/>
                  </a:lnTo>
                  <a:lnTo>
                    <a:pt x="165" y="14"/>
                  </a:lnTo>
                  <a:lnTo>
                    <a:pt x="170" y="8"/>
                  </a:lnTo>
                  <a:lnTo>
                    <a:pt x="176" y="0"/>
                  </a:lnTo>
                  <a:lnTo>
                    <a:pt x="183" y="5"/>
                  </a:lnTo>
                  <a:lnTo>
                    <a:pt x="191" y="10"/>
                  </a:lnTo>
                  <a:lnTo>
                    <a:pt x="198" y="15"/>
                  </a:lnTo>
                  <a:lnTo>
                    <a:pt x="207" y="19"/>
                  </a:lnTo>
                  <a:lnTo>
                    <a:pt x="215" y="23"/>
                  </a:lnTo>
                  <a:lnTo>
                    <a:pt x="224" y="26"/>
                  </a:lnTo>
                  <a:lnTo>
                    <a:pt x="233" y="29"/>
                  </a:lnTo>
                  <a:lnTo>
                    <a:pt x="242" y="32"/>
                  </a:lnTo>
                  <a:lnTo>
                    <a:pt x="251" y="34"/>
                  </a:lnTo>
                  <a:lnTo>
                    <a:pt x="261" y="36"/>
                  </a:lnTo>
                  <a:lnTo>
                    <a:pt x="270" y="37"/>
                  </a:lnTo>
                  <a:lnTo>
                    <a:pt x="279" y="38"/>
                  </a:lnTo>
                  <a:lnTo>
                    <a:pt x="288" y="38"/>
                  </a:lnTo>
                  <a:lnTo>
                    <a:pt x="298" y="38"/>
                  </a:lnTo>
                  <a:lnTo>
                    <a:pt x="307" y="37"/>
                  </a:lnTo>
                  <a:lnTo>
                    <a:pt x="316" y="36"/>
                  </a:lnTo>
                  <a:lnTo>
                    <a:pt x="282" y="120"/>
                  </a:lnTo>
                  <a:lnTo>
                    <a:pt x="285" y="123"/>
                  </a:lnTo>
                  <a:lnTo>
                    <a:pt x="288" y="126"/>
                  </a:lnTo>
                  <a:lnTo>
                    <a:pt x="291" y="129"/>
                  </a:lnTo>
                  <a:lnTo>
                    <a:pt x="295" y="131"/>
                  </a:lnTo>
                  <a:lnTo>
                    <a:pt x="298" y="134"/>
                  </a:lnTo>
                  <a:lnTo>
                    <a:pt x="303" y="137"/>
                  </a:lnTo>
                  <a:lnTo>
                    <a:pt x="308" y="140"/>
                  </a:lnTo>
                  <a:lnTo>
                    <a:pt x="313" y="142"/>
                  </a:lnTo>
                  <a:lnTo>
                    <a:pt x="327" y="140"/>
                  </a:lnTo>
                  <a:lnTo>
                    <a:pt x="337" y="134"/>
                  </a:lnTo>
                  <a:lnTo>
                    <a:pt x="345" y="125"/>
                  </a:lnTo>
                  <a:lnTo>
                    <a:pt x="352" y="113"/>
                  </a:lnTo>
                  <a:lnTo>
                    <a:pt x="357" y="101"/>
                  </a:lnTo>
                  <a:lnTo>
                    <a:pt x="363" y="89"/>
                  </a:lnTo>
                  <a:lnTo>
                    <a:pt x="372" y="78"/>
                  </a:lnTo>
                  <a:lnTo>
                    <a:pt x="382" y="69"/>
                  </a:lnTo>
                  <a:lnTo>
                    <a:pt x="385" y="77"/>
                  </a:lnTo>
                  <a:lnTo>
                    <a:pt x="390" y="86"/>
                  </a:lnTo>
                  <a:lnTo>
                    <a:pt x="395" y="94"/>
                  </a:lnTo>
                  <a:lnTo>
                    <a:pt x="402" y="101"/>
                  </a:lnTo>
                  <a:lnTo>
                    <a:pt x="409" y="109"/>
                  </a:lnTo>
                  <a:lnTo>
                    <a:pt x="416" y="117"/>
                  </a:lnTo>
                  <a:lnTo>
                    <a:pt x="424" y="123"/>
                  </a:lnTo>
                  <a:lnTo>
                    <a:pt x="432" y="130"/>
                  </a:lnTo>
                  <a:lnTo>
                    <a:pt x="441" y="137"/>
                  </a:lnTo>
                  <a:lnTo>
                    <a:pt x="450" y="143"/>
                  </a:lnTo>
                  <a:lnTo>
                    <a:pt x="459" y="149"/>
                  </a:lnTo>
                  <a:lnTo>
                    <a:pt x="469" y="154"/>
                  </a:lnTo>
                  <a:lnTo>
                    <a:pt x="480" y="159"/>
                  </a:lnTo>
                  <a:lnTo>
                    <a:pt x="490" y="165"/>
                  </a:lnTo>
                  <a:lnTo>
                    <a:pt x="501" y="170"/>
                  </a:lnTo>
                  <a:lnTo>
                    <a:pt x="512" y="174"/>
                  </a:lnTo>
                  <a:lnTo>
                    <a:pt x="447" y="287"/>
                  </a:lnTo>
                  <a:lnTo>
                    <a:pt x="431" y="287"/>
                  </a:lnTo>
                  <a:lnTo>
                    <a:pt x="328" y="211"/>
                  </a:lnTo>
                  <a:lnTo>
                    <a:pt x="322" y="216"/>
                  </a:lnTo>
                  <a:lnTo>
                    <a:pt x="316" y="222"/>
                  </a:lnTo>
                  <a:lnTo>
                    <a:pt x="311" y="227"/>
                  </a:lnTo>
                  <a:lnTo>
                    <a:pt x="305" y="234"/>
                  </a:lnTo>
                  <a:lnTo>
                    <a:pt x="299" y="240"/>
                  </a:lnTo>
                  <a:lnTo>
                    <a:pt x="293" y="247"/>
                  </a:lnTo>
                  <a:lnTo>
                    <a:pt x="288" y="253"/>
                  </a:lnTo>
                  <a:lnTo>
                    <a:pt x="283" y="261"/>
                  </a:lnTo>
                  <a:lnTo>
                    <a:pt x="279" y="268"/>
                  </a:lnTo>
                  <a:lnTo>
                    <a:pt x="275" y="276"/>
                  </a:lnTo>
                  <a:lnTo>
                    <a:pt x="271" y="284"/>
                  </a:lnTo>
                  <a:lnTo>
                    <a:pt x="267" y="292"/>
                  </a:lnTo>
                  <a:lnTo>
                    <a:pt x="265" y="300"/>
                  </a:lnTo>
                  <a:lnTo>
                    <a:pt x="262" y="308"/>
                  </a:lnTo>
                  <a:lnTo>
                    <a:pt x="261" y="316"/>
                  </a:lnTo>
                  <a:lnTo>
                    <a:pt x="259" y="324"/>
                  </a:lnTo>
                  <a:lnTo>
                    <a:pt x="265" y="334"/>
                  </a:lnTo>
                  <a:lnTo>
                    <a:pt x="272" y="342"/>
                  </a:lnTo>
                  <a:lnTo>
                    <a:pt x="281" y="347"/>
                  </a:lnTo>
                  <a:lnTo>
                    <a:pt x="290" y="351"/>
                  </a:lnTo>
                  <a:lnTo>
                    <a:pt x="302" y="353"/>
                  </a:lnTo>
                  <a:lnTo>
                    <a:pt x="313" y="355"/>
                  </a:lnTo>
                  <a:lnTo>
                    <a:pt x="325" y="356"/>
                  </a:lnTo>
                  <a:lnTo>
                    <a:pt x="337" y="357"/>
                  </a:lnTo>
                  <a:lnTo>
                    <a:pt x="348" y="357"/>
                  </a:lnTo>
                  <a:lnTo>
                    <a:pt x="360" y="359"/>
                  </a:lnTo>
                  <a:lnTo>
                    <a:pt x="370" y="361"/>
                  </a:lnTo>
                  <a:lnTo>
                    <a:pt x="380" y="365"/>
                  </a:lnTo>
                  <a:lnTo>
                    <a:pt x="388" y="370"/>
                  </a:lnTo>
                  <a:lnTo>
                    <a:pt x="394" y="378"/>
                  </a:lnTo>
                  <a:lnTo>
                    <a:pt x="399" y="387"/>
                  </a:lnTo>
                  <a:lnTo>
                    <a:pt x="400" y="401"/>
                  </a:lnTo>
                  <a:lnTo>
                    <a:pt x="347" y="480"/>
                  </a:lnTo>
                  <a:lnTo>
                    <a:pt x="225" y="398"/>
                  </a:lnTo>
                  <a:lnTo>
                    <a:pt x="202" y="404"/>
                  </a:lnTo>
                  <a:lnTo>
                    <a:pt x="168" y="477"/>
                  </a:lnTo>
                  <a:lnTo>
                    <a:pt x="165" y="478"/>
                  </a:lnTo>
                  <a:lnTo>
                    <a:pt x="162" y="479"/>
                  </a:lnTo>
                  <a:lnTo>
                    <a:pt x="158" y="481"/>
                  </a:lnTo>
                  <a:lnTo>
                    <a:pt x="154" y="483"/>
                  </a:lnTo>
                  <a:lnTo>
                    <a:pt x="150" y="484"/>
                  </a:lnTo>
                  <a:lnTo>
                    <a:pt x="146" y="487"/>
                  </a:lnTo>
                  <a:lnTo>
                    <a:pt x="142" y="489"/>
                  </a:lnTo>
                  <a:lnTo>
                    <a:pt x="138" y="492"/>
                  </a:lnTo>
                  <a:lnTo>
                    <a:pt x="130" y="492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grayWhite">
            <a:xfrm>
              <a:off x="-3" y="3739"/>
              <a:ext cx="337" cy="355"/>
            </a:xfrm>
            <a:custGeom>
              <a:avLst/>
              <a:gdLst/>
              <a:ahLst/>
              <a:cxnLst>
                <a:cxn ang="0">
                  <a:pos x="315" y="160"/>
                </a:cxn>
                <a:cxn ang="0">
                  <a:pos x="280" y="168"/>
                </a:cxn>
                <a:cxn ang="0">
                  <a:pos x="247" y="179"/>
                </a:cxn>
                <a:cxn ang="0">
                  <a:pos x="232" y="209"/>
                </a:cxn>
                <a:cxn ang="0">
                  <a:pos x="240" y="243"/>
                </a:cxn>
                <a:cxn ang="0">
                  <a:pos x="243" y="275"/>
                </a:cxn>
                <a:cxn ang="0">
                  <a:pos x="227" y="291"/>
                </a:cxn>
                <a:cxn ang="0">
                  <a:pos x="202" y="300"/>
                </a:cxn>
                <a:cxn ang="0">
                  <a:pos x="175" y="303"/>
                </a:cxn>
                <a:cxn ang="0">
                  <a:pos x="149" y="303"/>
                </a:cxn>
                <a:cxn ang="0">
                  <a:pos x="142" y="276"/>
                </a:cxn>
                <a:cxn ang="0">
                  <a:pos x="149" y="243"/>
                </a:cxn>
                <a:cxn ang="0">
                  <a:pos x="139" y="220"/>
                </a:cxn>
                <a:cxn ang="0">
                  <a:pos x="121" y="210"/>
                </a:cxn>
                <a:cxn ang="0">
                  <a:pos x="99" y="206"/>
                </a:cxn>
                <a:cxn ang="0">
                  <a:pos x="75" y="207"/>
                </a:cxn>
                <a:cxn ang="0">
                  <a:pos x="51" y="216"/>
                </a:cxn>
                <a:cxn ang="0">
                  <a:pos x="34" y="234"/>
                </a:cxn>
                <a:cxn ang="0">
                  <a:pos x="32" y="260"/>
                </a:cxn>
                <a:cxn ang="0">
                  <a:pos x="43" y="284"/>
                </a:cxn>
                <a:cxn ang="0">
                  <a:pos x="50" y="309"/>
                </a:cxn>
                <a:cxn ang="0">
                  <a:pos x="41" y="333"/>
                </a:cxn>
                <a:cxn ang="0">
                  <a:pos x="25" y="345"/>
                </a:cxn>
                <a:cxn ang="0">
                  <a:pos x="7" y="353"/>
                </a:cxn>
                <a:cxn ang="0">
                  <a:pos x="14" y="34"/>
                </a:cxn>
                <a:cxn ang="0">
                  <a:pos x="16" y="51"/>
                </a:cxn>
                <a:cxn ang="0">
                  <a:pos x="13" y="68"/>
                </a:cxn>
                <a:cxn ang="0">
                  <a:pos x="9" y="87"/>
                </a:cxn>
                <a:cxn ang="0">
                  <a:pos x="12" y="107"/>
                </a:cxn>
                <a:cxn ang="0">
                  <a:pos x="33" y="126"/>
                </a:cxn>
                <a:cxn ang="0">
                  <a:pos x="61" y="127"/>
                </a:cxn>
                <a:cxn ang="0">
                  <a:pos x="81" y="124"/>
                </a:cxn>
                <a:cxn ang="0">
                  <a:pos x="103" y="121"/>
                </a:cxn>
                <a:cxn ang="0">
                  <a:pos x="122" y="110"/>
                </a:cxn>
                <a:cxn ang="0">
                  <a:pos x="135" y="91"/>
                </a:cxn>
                <a:cxn ang="0">
                  <a:pos x="134" y="71"/>
                </a:cxn>
                <a:cxn ang="0">
                  <a:pos x="126" y="52"/>
                </a:cxn>
                <a:cxn ang="0">
                  <a:pos x="118" y="33"/>
                </a:cxn>
                <a:cxn ang="0">
                  <a:pos x="122" y="13"/>
                </a:cxn>
                <a:cxn ang="0">
                  <a:pos x="140" y="6"/>
                </a:cxn>
                <a:cxn ang="0">
                  <a:pos x="163" y="1"/>
                </a:cxn>
                <a:cxn ang="0">
                  <a:pos x="186" y="1"/>
                </a:cxn>
                <a:cxn ang="0">
                  <a:pos x="202" y="8"/>
                </a:cxn>
                <a:cxn ang="0">
                  <a:pos x="207" y="41"/>
                </a:cxn>
                <a:cxn ang="0">
                  <a:pos x="219" y="68"/>
                </a:cxn>
                <a:cxn ang="0">
                  <a:pos x="241" y="82"/>
                </a:cxn>
                <a:cxn ang="0">
                  <a:pos x="267" y="78"/>
                </a:cxn>
                <a:cxn ang="0">
                  <a:pos x="292" y="64"/>
                </a:cxn>
                <a:cxn ang="0">
                  <a:pos x="316" y="67"/>
                </a:cxn>
                <a:cxn ang="0">
                  <a:pos x="323" y="85"/>
                </a:cxn>
                <a:cxn ang="0">
                  <a:pos x="329" y="105"/>
                </a:cxn>
                <a:cxn ang="0">
                  <a:pos x="334" y="126"/>
                </a:cxn>
                <a:cxn ang="0">
                  <a:pos x="335" y="147"/>
                </a:cxn>
              </a:cxnLst>
              <a:rect l="0" t="0" r="r" b="b"/>
              <a:pathLst>
                <a:path w="337" h="355">
                  <a:moveTo>
                    <a:pt x="335" y="147"/>
                  </a:moveTo>
                  <a:lnTo>
                    <a:pt x="329" y="153"/>
                  </a:lnTo>
                  <a:lnTo>
                    <a:pt x="323" y="158"/>
                  </a:lnTo>
                  <a:lnTo>
                    <a:pt x="315" y="160"/>
                  </a:lnTo>
                  <a:lnTo>
                    <a:pt x="306" y="163"/>
                  </a:lnTo>
                  <a:lnTo>
                    <a:pt x="297" y="165"/>
                  </a:lnTo>
                  <a:lnTo>
                    <a:pt x="288" y="167"/>
                  </a:lnTo>
                  <a:lnTo>
                    <a:pt x="280" y="168"/>
                  </a:lnTo>
                  <a:lnTo>
                    <a:pt x="270" y="170"/>
                  </a:lnTo>
                  <a:lnTo>
                    <a:pt x="261" y="172"/>
                  </a:lnTo>
                  <a:lnTo>
                    <a:pt x="254" y="175"/>
                  </a:lnTo>
                  <a:lnTo>
                    <a:pt x="247" y="179"/>
                  </a:lnTo>
                  <a:lnTo>
                    <a:pt x="242" y="183"/>
                  </a:lnTo>
                  <a:lnTo>
                    <a:pt x="237" y="191"/>
                  </a:lnTo>
                  <a:lnTo>
                    <a:pt x="233" y="199"/>
                  </a:lnTo>
                  <a:lnTo>
                    <a:pt x="232" y="209"/>
                  </a:lnTo>
                  <a:lnTo>
                    <a:pt x="233" y="222"/>
                  </a:lnTo>
                  <a:lnTo>
                    <a:pt x="236" y="229"/>
                  </a:lnTo>
                  <a:lnTo>
                    <a:pt x="239" y="237"/>
                  </a:lnTo>
                  <a:lnTo>
                    <a:pt x="240" y="243"/>
                  </a:lnTo>
                  <a:lnTo>
                    <a:pt x="242" y="252"/>
                  </a:lnTo>
                  <a:lnTo>
                    <a:pt x="242" y="259"/>
                  </a:lnTo>
                  <a:lnTo>
                    <a:pt x="243" y="266"/>
                  </a:lnTo>
                  <a:lnTo>
                    <a:pt x="243" y="275"/>
                  </a:lnTo>
                  <a:lnTo>
                    <a:pt x="243" y="283"/>
                  </a:lnTo>
                  <a:lnTo>
                    <a:pt x="237" y="286"/>
                  </a:lnTo>
                  <a:lnTo>
                    <a:pt x="232" y="289"/>
                  </a:lnTo>
                  <a:lnTo>
                    <a:pt x="227" y="291"/>
                  </a:lnTo>
                  <a:lnTo>
                    <a:pt x="221" y="293"/>
                  </a:lnTo>
                  <a:lnTo>
                    <a:pt x="216" y="294"/>
                  </a:lnTo>
                  <a:lnTo>
                    <a:pt x="209" y="297"/>
                  </a:lnTo>
                  <a:lnTo>
                    <a:pt x="202" y="300"/>
                  </a:lnTo>
                  <a:lnTo>
                    <a:pt x="195" y="300"/>
                  </a:lnTo>
                  <a:lnTo>
                    <a:pt x="189" y="302"/>
                  </a:lnTo>
                  <a:lnTo>
                    <a:pt x="182" y="303"/>
                  </a:lnTo>
                  <a:lnTo>
                    <a:pt x="175" y="303"/>
                  </a:lnTo>
                  <a:lnTo>
                    <a:pt x="169" y="303"/>
                  </a:lnTo>
                  <a:lnTo>
                    <a:pt x="162" y="303"/>
                  </a:lnTo>
                  <a:lnTo>
                    <a:pt x="155" y="303"/>
                  </a:lnTo>
                  <a:lnTo>
                    <a:pt x="149" y="303"/>
                  </a:lnTo>
                  <a:lnTo>
                    <a:pt x="143" y="299"/>
                  </a:lnTo>
                  <a:lnTo>
                    <a:pt x="140" y="293"/>
                  </a:lnTo>
                  <a:lnTo>
                    <a:pt x="140" y="285"/>
                  </a:lnTo>
                  <a:lnTo>
                    <a:pt x="142" y="276"/>
                  </a:lnTo>
                  <a:lnTo>
                    <a:pt x="144" y="268"/>
                  </a:lnTo>
                  <a:lnTo>
                    <a:pt x="147" y="260"/>
                  </a:lnTo>
                  <a:lnTo>
                    <a:pt x="149" y="252"/>
                  </a:lnTo>
                  <a:lnTo>
                    <a:pt x="149" y="243"/>
                  </a:lnTo>
                  <a:lnTo>
                    <a:pt x="149" y="235"/>
                  </a:lnTo>
                  <a:lnTo>
                    <a:pt x="146" y="229"/>
                  </a:lnTo>
                  <a:lnTo>
                    <a:pt x="143" y="224"/>
                  </a:lnTo>
                  <a:lnTo>
                    <a:pt x="139" y="220"/>
                  </a:lnTo>
                  <a:lnTo>
                    <a:pt x="136" y="217"/>
                  </a:lnTo>
                  <a:lnTo>
                    <a:pt x="130" y="214"/>
                  </a:lnTo>
                  <a:lnTo>
                    <a:pt x="126" y="211"/>
                  </a:lnTo>
                  <a:lnTo>
                    <a:pt x="121" y="210"/>
                  </a:lnTo>
                  <a:lnTo>
                    <a:pt x="116" y="209"/>
                  </a:lnTo>
                  <a:lnTo>
                    <a:pt x="110" y="208"/>
                  </a:lnTo>
                  <a:lnTo>
                    <a:pt x="105" y="208"/>
                  </a:lnTo>
                  <a:lnTo>
                    <a:pt x="99" y="206"/>
                  </a:lnTo>
                  <a:lnTo>
                    <a:pt x="93" y="206"/>
                  </a:lnTo>
                  <a:lnTo>
                    <a:pt x="87" y="207"/>
                  </a:lnTo>
                  <a:lnTo>
                    <a:pt x="81" y="206"/>
                  </a:lnTo>
                  <a:lnTo>
                    <a:pt x="75" y="207"/>
                  </a:lnTo>
                  <a:lnTo>
                    <a:pt x="70" y="207"/>
                  </a:lnTo>
                  <a:lnTo>
                    <a:pt x="62" y="209"/>
                  </a:lnTo>
                  <a:lnTo>
                    <a:pt x="56" y="212"/>
                  </a:lnTo>
                  <a:lnTo>
                    <a:pt x="51" y="216"/>
                  </a:lnTo>
                  <a:lnTo>
                    <a:pt x="46" y="219"/>
                  </a:lnTo>
                  <a:lnTo>
                    <a:pt x="41" y="224"/>
                  </a:lnTo>
                  <a:lnTo>
                    <a:pt x="37" y="229"/>
                  </a:lnTo>
                  <a:lnTo>
                    <a:pt x="34" y="234"/>
                  </a:lnTo>
                  <a:lnTo>
                    <a:pt x="29" y="241"/>
                  </a:lnTo>
                  <a:lnTo>
                    <a:pt x="30" y="248"/>
                  </a:lnTo>
                  <a:lnTo>
                    <a:pt x="31" y="253"/>
                  </a:lnTo>
                  <a:lnTo>
                    <a:pt x="32" y="260"/>
                  </a:lnTo>
                  <a:lnTo>
                    <a:pt x="35" y="266"/>
                  </a:lnTo>
                  <a:lnTo>
                    <a:pt x="37" y="272"/>
                  </a:lnTo>
                  <a:lnTo>
                    <a:pt x="42" y="279"/>
                  </a:lnTo>
                  <a:lnTo>
                    <a:pt x="43" y="284"/>
                  </a:lnTo>
                  <a:lnTo>
                    <a:pt x="45" y="289"/>
                  </a:lnTo>
                  <a:lnTo>
                    <a:pt x="49" y="296"/>
                  </a:lnTo>
                  <a:lnTo>
                    <a:pt x="50" y="303"/>
                  </a:lnTo>
                  <a:lnTo>
                    <a:pt x="50" y="309"/>
                  </a:lnTo>
                  <a:lnTo>
                    <a:pt x="50" y="316"/>
                  </a:lnTo>
                  <a:lnTo>
                    <a:pt x="49" y="321"/>
                  </a:lnTo>
                  <a:lnTo>
                    <a:pt x="47" y="326"/>
                  </a:lnTo>
                  <a:lnTo>
                    <a:pt x="41" y="333"/>
                  </a:lnTo>
                  <a:lnTo>
                    <a:pt x="35" y="339"/>
                  </a:lnTo>
                  <a:lnTo>
                    <a:pt x="32" y="341"/>
                  </a:lnTo>
                  <a:lnTo>
                    <a:pt x="30" y="343"/>
                  </a:lnTo>
                  <a:lnTo>
                    <a:pt x="25" y="345"/>
                  </a:lnTo>
                  <a:lnTo>
                    <a:pt x="21" y="348"/>
                  </a:lnTo>
                  <a:lnTo>
                    <a:pt x="17" y="349"/>
                  </a:lnTo>
                  <a:lnTo>
                    <a:pt x="12" y="350"/>
                  </a:lnTo>
                  <a:lnTo>
                    <a:pt x="7" y="353"/>
                  </a:lnTo>
                  <a:lnTo>
                    <a:pt x="0" y="354"/>
                  </a:lnTo>
                  <a:lnTo>
                    <a:pt x="0" y="19"/>
                  </a:lnTo>
                  <a:lnTo>
                    <a:pt x="12" y="31"/>
                  </a:lnTo>
                  <a:lnTo>
                    <a:pt x="14" y="34"/>
                  </a:lnTo>
                  <a:lnTo>
                    <a:pt x="16" y="39"/>
                  </a:lnTo>
                  <a:lnTo>
                    <a:pt x="18" y="43"/>
                  </a:lnTo>
                  <a:lnTo>
                    <a:pt x="17" y="47"/>
                  </a:lnTo>
                  <a:lnTo>
                    <a:pt x="16" y="51"/>
                  </a:lnTo>
                  <a:lnTo>
                    <a:pt x="16" y="56"/>
                  </a:lnTo>
                  <a:lnTo>
                    <a:pt x="16" y="60"/>
                  </a:lnTo>
                  <a:lnTo>
                    <a:pt x="14" y="64"/>
                  </a:lnTo>
                  <a:lnTo>
                    <a:pt x="13" y="68"/>
                  </a:lnTo>
                  <a:lnTo>
                    <a:pt x="12" y="73"/>
                  </a:lnTo>
                  <a:lnTo>
                    <a:pt x="11" y="78"/>
                  </a:lnTo>
                  <a:lnTo>
                    <a:pt x="10" y="82"/>
                  </a:lnTo>
                  <a:lnTo>
                    <a:pt x="9" y="87"/>
                  </a:lnTo>
                  <a:lnTo>
                    <a:pt x="9" y="92"/>
                  </a:lnTo>
                  <a:lnTo>
                    <a:pt x="8" y="97"/>
                  </a:lnTo>
                  <a:lnTo>
                    <a:pt x="9" y="102"/>
                  </a:lnTo>
                  <a:lnTo>
                    <a:pt x="12" y="107"/>
                  </a:lnTo>
                  <a:lnTo>
                    <a:pt x="16" y="112"/>
                  </a:lnTo>
                  <a:lnTo>
                    <a:pt x="19" y="118"/>
                  </a:lnTo>
                  <a:lnTo>
                    <a:pt x="27" y="122"/>
                  </a:lnTo>
                  <a:lnTo>
                    <a:pt x="33" y="126"/>
                  </a:lnTo>
                  <a:lnTo>
                    <a:pt x="40" y="128"/>
                  </a:lnTo>
                  <a:lnTo>
                    <a:pt x="48" y="128"/>
                  </a:lnTo>
                  <a:lnTo>
                    <a:pt x="56" y="129"/>
                  </a:lnTo>
                  <a:lnTo>
                    <a:pt x="61" y="127"/>
                  </a:lnTo>
                  <a:lnTo>
                    <a:pt x="65" y="127"/>
                  </a:lnTo>
                  <a:lnTo>
                    <a:pt x="70" y="126"/>
                  </a:lnTo>
                  <a:lnTo>
                    <a:pt x="76" y="126"/>
                  </a:lnTo>
                  <a:lnTo>
                    <a:pt x="81" y="124"/>
                  </a:lnTo>
                  <a:lnTo>
                    <a:pt x="87" y="124"/>
                  </a:lnTo>
                  <a:lnTo>
                    <a:pt x="92" y="123"/>
                  </a:lnTo>
                  <a:lnTo>
                    <a:pt x="98" y="121"/>
                  </a:lnTo>
                  <a:lnTo>
                    <a:pt x="103" y="121"/>
                  </a:lnTo>
                  <a:lnTo>
                    <a:pt x="107" y="119"/>
                  </a:lnTo>
                  <a:lnTo>
                    <a:pt x="112" y="116"/>
                  </a:lnTo>
                  <a:lnTo>
                    <a:pt x="117" y="114"/>
                  </a:lnTo>
                  <a:lnTo>
                    <a:pt x="122" y="110"/>
                  </a:lnTo>
                  <a:lnTo>
                    <a:pt x="125" y="106"/>
                  </a:lnTo>
                  <a:lnTo>
                    <a:pt x="128" y="101"/>
                  </a:lnTo>
                  <a:lnTo>
                    <a:pt x="131" y="96"/>
                  </a:lnTo>
                  <a:lnTo>
                    <a:pt x="135" y="91"/>
                  </a:lnTo>
                  <a:lnTo>
                    <a:pt x="136" y="85"/>
                  </a:lnTo>
                  <a:lnTo>
                    <a:pt x="136" y="81"/>
                  </a:lnTo>
                  <a:lnTo>
                    <a:pt x="136" y="76"/>
                  </a:lnTo>
                  <a:lnTo>
                    <a:pt x="134" y="71"/>
                  </a:lnTo>
                  <a:lnTo>
                    <a:pt x="133" y="67"/>
                  </a:lnTo>
                  <a:lnTo>
                    <a:pt x="131" y="62"/>
                  </a:lnTo>
                  <a:lnTo>
                    <a:pt x="128" y="56"/>
                  </a:lnTo>
                  <a:lnTo>
                    <a:pt x="126" y="52"/>
                  </a:lnTo>
                  <a:lnTo>
                    <a:pt x="124" y="47"/>
                  </a:lnTo>
                  <a:lnTo>
                    <a:pt x="122" y="43"/>
                  </a:lnTo>
                  <a:lnTo>
                    <a:pt x="119" y="38"/>
                  </a:lnTo>
                  <a:lnTo>
                    <a:pt x="118" y="33"/>
                  </a:lnTo>
                  <a:lnTo>
                    <a:pt x="118" y="28"/>
                  </a:lnTo>
                  <a:lnTo>
                    <a:pt x="118" y="22"/>
                  </a:lnTo>
                  <a:lnTo>
                    <a:pt x="118" y="18"/>
                  </a:lnTo>
                  <a:lnTo>
                    <a:pt x="122" y="13"/>
                  </a:lnTo>
                  <a:lnTo>
                    <a:pt x="127" y="11"/>
                  </a:lnTo>
                  <a:lnTo>
                    <a:pt x="130" y="9"/>
                  </a:lnTo>
                  <a:lnTo>
                    <a:pt x="136" y="8"/>
                  </a:lnTo>
                  <a:lnTo>
                    <a:pt x="140" y="6"/>
                  </a:lnTo>
                  <a:lnTo>
                    <a:pt x="145" y="4"/>
                  </a:lnTo>
                  <a:lnTo>
                    <a:pt x="151" y="3"/>
                  </a:lnTo>
                  <a:lnTo>
                    <a:pt x="156" y="4"/>
                  </a:lnTo>
                  <a:lnTo>
                    <a:pt x="163" y="1"/>
                  </a:lnTo>
                  <a:lnTo>
                    <a:pt x="169" y="2"/>
                  </a:lnTo>
                  <a:lnTo>
                    <a:pt x="174" y="1"/>
                  </a:lnTo>
                  <a:lnTo>
                    <a:pt x="180" y="2"/>
                  </a:lnTo>
                  <a:lnTo>
                    <a:pt x="186" y="1"/>
                  </a:lnTo>
                  <a:lnTo>
                    <a:pt x="192" y="0"/>
                  </a:lnTo>
                  <a:lnTo>
                    <a:pt x="198" y="0"/>
                  </a:lnTo>
                  <a:lnTo>
                    <a:pt x="203" y="0"/>
                  </a:lnTo>
                  <a:lnTo>
                    <a:pt x="202" y="8"/>
                  </a:lnTo>
                  <a:lnTo>
                    <a:pt x="203" y="15"/>
                  </a:lnTo>
                  <a:lnTo>
                    <a:pt x="204" y="24"/>
                  </a:lnTo>
                  <a:lnTo>
                    <a:pt x="205" y="33"/>
                  </a:lnTo>
                  <a:lnTo>
                    <a:pt x="207" y="41"/>
                  </a:lnTo>
                  <a:lnTo>
                    <a:pt x="211" y="49"/>
                  </a:lnTo>
                  <a:lnTo>
                    <a:pt x="212" y="57"/>
                  </a:lnTo>
                  <a:lnTo>
                    <a:pt x="217" y="65"/>
                  </a:lnTo>
                  <a:lnTo>
                    <a:pt x="219" y="68"/>
                  </a:lnTo>
                  <a:lnTo>
                    <a:pt x="224" y="72"/>
                  </a:lnTo>
                  <a:lnTo>
                    <a:pt x="228" y="76"/>
                  </a:lnTo>
                  <a:lnTo>
                    <a:pt x="234" y="79"/>
                  </a:lnTo>
                  <a:lnTo>
                    <a:pt x="241" y="82"/>
                  </a:lnTo>
                  <a:lnTo>
                    <a:pt x="248" y="82"/>
                  </a:lnTo>
                  <a:lnTo>
                    <a:pt x="254" y="83"/>
                  </a:lnTo>
                  <a:lnTo>
                    <a:pt x="261" y="80"/>
                  </a:lnTo>
                  <a:lnTo>
                    <a:pt x="267" y="78"/>
                  </a:lnTo>
                  <a:lnTo>
                    <a:pt x="273" y="74"/>
                  </a:lnTo>
                  <a:lnTo>
                    <a:pt x="280" y="71"/>
                  </a:lnTo>
                  <a:lnTo>
                    <a:pt x="286" y="67"/>
                  </a:lnTo>
                  <a:lnTo>
                    <a:pt x="292" y="64"/>
                  </a:lnTo>
                  <a:lnTo>
                    <a:pt x="298" y="61"/>
                  </a:lnTo>
                  <a:lnTo>
                    <a:pt x="305" y="62"/>
                  </a:lnTo>
                  <a:lnTo>
                    <a:pt x="313" y="63"/>
                  </a:lnTo>
                  <a:lnTo>
                    <a:pt x="316" y="67"/>
                  </a:lnTo>
                  <a:lnTo>
                    <a:pt x="318" y="71"/>
                  </a:lnTo>
                  <a:lnTo>
                    <a:pt x="320" y="74"/>
                  </a:lnTo>
                  <a:lnTo>
                    <a:pt x="322" y="80"/>
                  </a:lnTo>
                  <a:lnTo>
                    <a:pt x="323" y="85"/>
                  </a:lnTo>
                  <a:lnTo>
                    <a:pt x="326" y="90"/>
                  </a:lnTo>
                  <a:lnTo>
                    <a:pt x="329" y="94"/>
                  </a:lnTo>
                  <a:lnTo>
                    <a:pt x="328" y="100"/>
                  </a:lnTo>
                  <a:lnTo>
                    <a:pt x="329" y="105"/>
                  </a:lnTo>
                  <a:lnTo>
                    <a:pt x="331" y="110"/>
                  </a:lnTo>
                  <a:lnTo>
                    <a:pt x="332" y="115"/>
                  </a:lnTo>
                  <a:lnTo>
                    <a:pt x="333" y="121"/>
                  </a:lnTo>
                  <a:lnTo>
                    <a:pt x="334" y="126"/>
                  </a:lnTo>
                  <a:lnTo>
                    <a:pt x="334" y="131"/>
                  </a:lnTo>
                  <a:lnTo>
                    <a:pt x="335" y="137"/>
                  </a:lnTo>
                  <a:lnTo>
                    <a:pt x="336" y="142"/>
                  </a:lnTo>
                  <a:lnTo>
                    <a:pt x="335" y="147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grayWhite">
            <a:xfrm>
              <a:off x="165" y="3976"/>
              <a:ext cx="426" cy="341"/>
            </a:xfrm>
            <a:custGeom>
              <a:avLst/>
              <a:gdLst/>
              <a:ahLst/>
              <a:cxnLst>
                <a:cxn ang="0">
                  <a:pos x="131" y="340"/>
                </a:cxn>
                <a:cxn ang="0">
                  <a:pos x="132" y="311"/>
                </a:cxn>
                <a:cxn ang="0">
                  <a:pos x="128" y="290"/>
                </a:cxn>
                <a:cxn ang="0">
                  <a:pos x="100" y="265"/>
                </a:cxn>
                <a:cxn ang="0">
                  <a:pos x="37" y="249"/>
                </a:cxn>
                <a:cxn ang="0">
                  <a:pos x="2" y="210"/>
                </a:cxn>
                <a:cxn ang="0">
                  <a:pos x="0" y="174"/>
                </a:cxn>
                <a:cxn ang="0">
                  <a:pos x="10" y="150"/>
                </a:cxn>
                <a:cxn ang="0">
                  <a:pos x="32" y="135"/>
                </a:cxn>
                <a:cxn ang="0">
                  <a:pos x="48" y="136"/>
                </a:cxn>
                <a:cxn ang="0">
                  <a:pos x="82" y="142"/>
                </a:cxn>
                <a:cxn ang="0">
                  <a:pos x="98" y="145"/>
                </a:cxn>
                <a:cxn ang="0">
                  <a:pos x="123" y="146"/>
                </a:cxn>
                <a:cxn ang="0">
                  <a:pos x="154" y="136"/>
                </a:cxn>
                <a:cxn ang="0">
                  <a:pos x="172" y="117"/>
                </a:cxn>
                <a:cxn ang="0">
                  <a:pos x="181" y="103"/>
                </a:cxn>
                <a:cxn ang="0">
                  <a:pos x="185" y="91"/>
                </a:cxn>
                <a:cxn ang="0">
                  <a:pos x="181" y="75"/>
                </a:cxn>
                <a:cxn ang="0">
                  <a:pos x="178" y="57"/>
                </a:cxn>
                <a:cxn ang="0">
                  <a:pos x="175" y="41"/>
                </a:cxn>
                <a:cxn ang="0">
                  <a:pos x="177" y="23"/>
                </a:cxn>
                <a:cxn ang="0">
                  <a:pos x="185" y="4"/>
                </a:cxn>
                <a:cxn ang="0">
                  <a:pos x="201" y="0"/>
                </a:cxn>
                <a:cxn ang="0">
                  <a:pos x="220" y="0"/>
                </a:cxn>
                <a:cxn ang="0">
                  <a:pos x="240" y="4"/>
                </a:cxn>
                <a:cxn ang="0">
                  <a:pos x="246" y="7"/>
                </a:cxn>
                <a:cxn ang="0">
                  <a:pos x="265" y="16"/>
                </a:cxn>
                <a:cxn ang="0">
                  <a:pos x="275" y="25"/>
                </a:cxn>
                <a:cxn ang="0">
                  <a:pos x="284" y="37"/>
                </a:cxn>
                <a:cxn ang="0">
                  <a:pos x="287" y="58"/>
                </a:cxn>
                <a:cxn ang="0">
                  <a:pos x="280" y="80"/>
                </a:cxn>
                <a:cxn ang="0">
                  <a:pos x="269" y="101"/>
                </a:cxn>
                <a:cxn ang="0">
                  <a:pos x="261" y="132"/>
                </a:cxn>
                <a:cxn ang="0">
                  <a:pos x="271" y="157"/>
                </a:cxn>
                <a:cxn ang="0">
                  <a:pos x="286" y="171"/>
                </a:cxn>
                <a:cxn ang="0">
                  <a:pos x="305" y="181"/>
                </a:cxn>
                <a:cxn ang="0">
                  <a:pos x="326" y="185"/>
                </a:cxn>
                <a:cxn ang="0">
                  <a:pos x="337" y="186"/>
                </a:cxn>
                <a:cxn ang="0">
                  <a:pos x="360" y="188"/>
                </a:cxn>
                <a:cxn ang="0">
                  <a:pos x="395" y="190"/>
                </a:cxn>
                <a:cxn ang="0">
                  <a:pos x="417" y="208"/>
                </a:cxn>
                <a:cxn ang="0">
                  <a:pos x="425" y="246"/>
                </a:cxn>
                <a:cxn ang="0">
                  <a:pos x="412" y="300"/>
                </a:cxn>
                <a:cxn ang="0">
                  <a:pos x="400" y="329"/>
                </a:cxn>
                <a:cxn ang="0">
                  <a:pos x="393" y="334"/>
                </a:cxn>
                <a:cxn ang="0">
                  <a:pos x="377" y="339"/>
                </a:cxn>
                <a:cxn ang="0">
                  <a:pos x="362" y="338"/>
                </a:cxn>
                <a:cxn ang="0">
                  <a:pos x="338" y="331"/>
                </a:cxn>
                <a:cxn ang="0">
                  <a:pos x="329" y="327"/>
                </a:cxn>
                <a:cxn ang="0">
                  <a:pos x="313" y="322"/>
                </a:cxn>
                <a:cxn ang="0">
                  <a:pos x="297" y="317"/>
                </a:cxn>
                <a:cxn ang="0">
                  <a:pos x="280" y="315"/>
                </a:cxn>
                <a:cxn ang="0">
                  <a:pos x="260" y="324"/>
                </a:cxn>
                <a:cxn ang="0">
                  <a:pos x="246" y="340"/>
                </a:cxn>
                <a:cxn ang="0">
                  <a:pos x="131" y="340"/>
                </a:cxn>
              </a:cxnLst>
              <a:rect l="0" t="0" r="r" b="b"/>
              <a:pathLst>
                <a:path w="426" h="341">
                  <a:moveTo>
                    <a:pt x="131" y="340"/>
                  </a:moveTo>
                  <a:lnTo>
                    <a:pt x="132" y="311"/>
                  </a:lnTo>
                  <a:lnTo>
                    <a:pt x="128" y="290"/>
                  </a:lnTo>
                  <a:lnTo>
                    <a:pt x="100" y="265"/>
                  </a:lnTo>
                  <a:lnTo>
                    <a:pt x="37" y="249"/>
                  </a:lnTo>
                  <a:lnTo>
                    <a:pt x="2" y="210"/>
                  </a:lnTo>
                  <a:lnTo>
                    <a:pt x="0" y="174"/>
                  </a:lnTo>
                  <a:lnTo>
                    <a:pt x="10" y="150"/>
                  </a:lnTo>
                  <a:lnTo>
                    <a:pt x="32" y="135"/>
                  </a:lnTo>
                  <a:lnTo>
                    <a:pt x="48" y="136"/>
                  </a:lnTo>
                  <a:lnTo>
                    <a:pt x="82" y="142"/>
                  </a:lnTo>
                  <a:lnTo>
                    <a:pt x="98" y="145"/>
                  </a:lnTo>
                  <a:lnTo>
                    <a:pt x="123" y="146"/>
                  </a:lnTo>
                  <a:lnTo>
                    <a:pt x="154" y="136"/>
                  </a:lnTo>
                  <a:lnTo>
                    <a:pt x="172" y="117"/>
                  </a:lnTo>
                  <a:lnTo>
                    <a:pt x="181" y="103"/>
                  </a:lnTo>
                  <a:lnTo>
                    <a:pt x="185" y="91"/>
                  </a:lnTo>
                  <a:lnTo>
                    <a:pt x="181" y="75"/>
                  </a:lnTo>
                  <a:lnTo>
                    <a:pt x="178" y="57"/>
                  </a:lnTo>
                  <a:lnTo>
                    <a:pt x="175" y="41"/>
                  </a:lnTo>
                  <a:lnTo>
                    <a:pt x="177" y="23"/>
                  </a:lnTo>
                  <a:lnTo>
                    <a:pt x="185" y="4"/>
                  </a:lnTo>
                  <a:lnTo>
                    <a:pt x="201" y="0"/>
                  </a:lnTo>
                  <a:lnTo>
                    <a:pt x="220" y="0"/>
                  </a:lnTo>
                  <a:lnTo>
                    <a:pt x="240" y="4"/>
                  </a:lnTo>
                  <a:lnTo>
                    <a:pt x="246" y="7"/>
                  </a:lnTo>
                  <a:lnTo>
                    <a:pt x="265" y="16"/>
                  </a:lnTo>
                  <a:lnTo>
                    <a:pt x="275" y="25"/>
                  </a:lnTo>
                  <a:lnTo>
                    <a:pt x="284" y="37"/>
                  </a:lnTo>
                  <a:lnTo>
                    <a:pt x="287" y="58"/>
                  </a:lnTo>
                  <a:lnTo>
                    <a:pt x="280" y="80"/>
                  </a:lnTo>
                  <a:lnTo>
                    <a:pt x="269" y="101"/>
                  </a:lnTo>
                  <a:lnTo>
                    <a:pt x="261" y="132"/>
                  </a:lnTo>
                  <a:lnTo>
                    <a:pt x="271" y="157"/>
                  </a:lnTo>
                  <a:lnTo>
                    <a:pt x="286" y="171"/>
                  </a:lnTo>
                  <a:lnTo>
                    <a:pt x="305" y="181"/>
                  </a:lnTo>
                  <a:lnTo>
                    <a:pt x="326" y="185"/>
                  </a:lnTo>
                  <a:lnTo>
                    <a:pt x="337" y="186"/>
                  </a:lnTo>
                  <a:lnTo>
                    <a:pt x="360" y="188"/>
                  </a:lnTo>
                  <a:lnTo>
                    <a:pt x="395" y="190"/>
                  </a:lnTo>
                  <a:lnTo>
                    <a:pt x="417" y="208"/>
                  </a:lnTo>
                  <a:lnTo>
                    <a:pt x="425" y="246"/>
                  </a:lnTo>
                  <a:lnTo>
                    <a:pt x="412" y="300"/>
                  </a:lnTo>
                  <a:lnTo>
                    <a:pt x="400" y="329"/>
                  </a:lnTo>
                  <a:lnTo>
                    <a:pt x="393" y="334"/>
                  </a:lnTo>
                  <a:lnTo>
                    <a:pt x="377" y="339"/>
                  </a:lnTo>
                  <a:lnTo>
                    <a:pt x="362" y="338"/>
                  </a:lnTo>
                  <a:lnTo>
                    <a:pt x="338" y="331"/>
                  </a:lnTo>
                  <a:lnTo>
                    <a:pt x="329" y="327"/>
                  </a:lnTo>
                  <a:lnTo>
                    <a:pt x="313" y="322"/>
                  </a:lnTo>
                  <a:lnTo>
                    <a:pt x="297" y="317"/>
                  </a:lnTo>
                  <a:lnTo>
                    <a:pt x="280" y="315"/>
                  </a:lnTo>
                  <a:lnTo>
                    <a:pt x="260" y="324"/>
                  </a:lnTo>
                  <a:lnTo>
                    <a:pt x="246" y="340"/>
                  </a:lnTo>
                  <a:lnTo>
                    <a:pt x="131" y="340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</p:grpSp>
      <p:sp>
        <p:nvSpPr>
          <p:cNvPr id="2067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12954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3810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A3458-605D-450F-9D1D-F7C0A871791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B4B7F-3CAF-4F11-8E5B-618BEFE1ACD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096125" y="609600"/>
            <a:ext cx="1946275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254125" y="609600"/>
            <a:ext cx="56896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7B8B8-B218-46F2-A903-C205C099979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69563-83BB-4C31-84C5-1C4A89ACE4B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2BE1F-4FAB-4D2E-9C17-1E34109AFAA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541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165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A1931-260E-49E4-AB64-EA8FC03F146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E27E2-33BE-43C8-9BBF-D5DAE648202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CCC87-314C-4A62-AABD-6B09EF2135C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DD96B-A349-4B54-A465-C7889626906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DB9CA-9224-4E18-88F2-C54ECC482E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85BA6-37D1-4657-A0D7-4C11D6726C3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8"/>
          <p:cNvGrpSpPr>
            <a:grpSpLocks/>
          </p:cNvGrpSpPr>
          <p:nvPr/>
        </p:nvGrpSpPr>
        <p:grpSpPr bwMode="auto">
          <a:xfrm>
            <a:off x="-17463" y="-20638"/>
            <a:ext cx="9159876" cy="6878638"/>
            <a:chOff x="-11" y="-13"/>
            <a:chExt cx="5770" cy="4333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hidden">
            <a:xfrm>
              <a:off x="1008" y="0"/>
              <a:ext cx="4751" cy="431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path path="rect">
                <a:fillToRect l="100000" t="10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912" cy="39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3" name="Freeform 4"/>
            <p:cNvSpPr>
              <a:spLocks/>
            </p:cNvSpPr>
            <p:nvPr/>
          </p:nvSpPr>
          <p:spPr bwMode="grayWhite">
            <a:xfrm>
              <a:off x="77" y="83"/>
              <a:ext cx="447" cy="520"/>
            </a:xfrm>
            <a:custGeom>
              <a:avLst/>
              <a:gdLst/>
              <a:ahLst/>
              <a:cxnLst>
                <a:cxn ang="0">
                  <a:pos x="254" y="495"/>
                </a:cxn>
                <a:cxn ang="0">
                  <a:pos x="245" y="454"/>
                </a:cxn>
                <a:cxn ang="0">
                  <a:pos x="230" y="417"/>
                </a:cxn>
                <a:cxn ang="0">
                  <a:pos x="193" y="402"/>
                </a:cxn>
                <a:cxn ang="0">
                  <a:pos x="150" y="412"/>
                </a:cxn>
                <a:cxn ang="0">
                  <a:pos x="112" y="417"/>
                </a:cxn>
                <a:cxn ang="0">
                  <a:pos x="93" y="399"/>
                </a:cxn>
                <a:cxn ang="0">
                  <a:pos x="81" y="370"/>
                </a:cxn>
                <a:cxn ang="0">
                  <a:pos x="75" y="339"/>
                </a:cxn>
                <a:cxn ang="0">
                  <a:pos x="76" y="309"/>
                </a:cxn>
                <a:cxn ang="0">
                  <a:pos x="106" y="300"/>
                </a:cxn>
                <a:cxn ang="0">
                  <a:pos x="146" y="307"/>
                </a:cxn>
                <a:cxn ang="0">
                  <a:pos x="175" y="294"/>
                </a:cxn>
                <a:cxn ang="0">
                  <a:pos x="186" y="273"/>
                </a:cxn>
                <a:cxn ang="0">
                  <a:pos x="189" y="246"/>
                </a:cxn>
                <a:cxn ang="0">
                  <a:pos x="188" y="219"/>
                </a:cxn>
                <a:cxn ang="0">
                  <a:pos x="178" y="191"/>
                </a:cxn>
                <a:cxn ang="0">
                  <a:pos x="153" y="171"/>
                </a:cxn>
                <a:cxn ang="0">
                  <a:pos x="123" y="172"/>
                </a:cxn>
                <a:cxn ang="0">
                  <a:pos x="93" y="185"/>
                </a:cxn>
                <a:cxn ang="0">
                  <a:pos x="64" y="194"/>
                </a:cxn>
                <a:cxn ang="0">
                  <a:pos x="34" y="185"/>
                </a:cxn>
                <a:cxn ang="0">
                  <a:pos x="19" y="166"/>
                </a:cxn>
                <a:cxn ang="0">
                  <a:pos x="9" y="146"/>
                </a:cxn>
                <a:cxn ang="0">
                  <a:pos x="2" y="122"/>
                </a:cxn>
                <a:cxn ang="0">
                  <a:pos x="0" y="98"/>
                </a:cxn>
                <a:cxn ang="0">
                  <a:pos x="387" y="12"/>
                </a:cxn>
                <a:cxn ang="0">
                  <a:pos x="399" y="41"/>
                </a:cxn>
                <a:cxn ang="0">
                  <a:pos x="406" y="74"/>
                </a:cxn>
                <a:cxn ang="0">
                  <a:pos x="411" y="107"/>
                </a:cxn>
                <a:cxn ang="0">
                  <a:pos x="396" y="141"/>
                </a:cxn>
                <a:cxn ang="0">
                  <a:pos x="375" y="144"/>
                </a:cxn>
                <a:cxn ang="0">
                  <a:pos x="354" y="141"/>
                </a:cxn>
                <a:cxn ang="0">
                  <a:pos x="332" y="137"/>
                </a:cxn>
                <a:cxn ang="0">
                  <a:pos x="307" y="141"/>
                </a:cxn>
                <a:cxn ang="0">
                  <a:pos x="286" y="166"/>
                </a:cxn>
                <a:cxn ang="0">
                  <a:pos x="285" y="199"/>
                </a:cxn>
                <a:cxn ang="0">
                  <a:pos x="289" y="222"/>
                </a:cxn>
                <a:cxn ang="0">
                  <a:pos x="295" y="247"/>
                </a:cxn>
                <a:cxn ang="0">
                  <a:pos x="308" y="268"/>
                </a:cxn>
                <a:cxn ang="0">
                  <a:pos x="332" y="282"/>
                </a:cxn>
                <a:cxn ang="0">
                  <a:pos x="357" y="282"/>
                </a:cxn>
                <a:cxn ang="0">
                  <a:pos x="379" y="272"/>
                </a:cxn>
                <a:cxn ang="0">
                  <a:pos x="402" y="262"/>
                </a:cxn>
                <a:cxn ang="0">
                  <a:pos x="426" y="265"/>
                </a:cxn>
                <a:cxn ang="0">
                  <a:pos x="436" y="287"/>
                </a:cxn>
                <a:cxn ang="0">
                  <a:pos x="442" y="312"/>
                </a:cxn>
                <a:cxn ang="0">
                  <a:pos x="444" y="338"/>
                </a:cxn>
                <a:cxn ang="0">
                  <a:pos x="436" y="358"/>
                </a:cxn>
                <a:cxn ang="0">
                  <a:pos x="397" y="366"/>
                </a:cxn>
                <a:cxn ang="0">
                  <a:pos x="363" y="380"/>
                </a:cxn>
                <a:cxn ang="0">
                  <a:pos x="347" y="406"/>
                </a:cxn>
                <a:cxn ang="0">
                  <a:pos x="353" y="437"/>
                </a:cxn>
                <a:cxn ang="0">
                  <a:pos x="372" y="464"/>
                </a:cxn>
                <a:cxn ang="0">
                  <a:pos x="369" y="492"/>
                </a:cxn>
                <a:cxn ang="0">
                  <a:pos x="347" y="503"/>
                </a:cxn>
                <a:cxn ang="0">
                  <a:pos x="323" y="511"/>
                </a:cxn>
                <a:cxn ang="0">
                  <a:pos x="298" y="516"/>
                </a:cxn>
                <a:cxn ang="0">
                  <a:pos x="272" y="519"/>
                </a:cxn>
              </a:cxnLst>
              <a:rect l="0" t="0" r="r" b="b"/>
              <a:pathLst>
                <a:path w="447" h="520">
                  <a:moveTo>
                    <a:pt x="272" y="519"/>
                  </a:moveTo>
                  <a:lnTo>
                    <a:pt x="265" y="512"/>
                  </a:lnTo>
                  <a:lnTo>
                    <a:pt x="259" y="505"/>
                  </a:lnTo>
                  <a:lnTo>
                    <a:pt x="254" y="495"/>
                  </a:lnTo>
                  <a:lnTo>
                    <a:pt x="252" y="486"/>
                  </a:lnTo>
                  <a:lnTo>
                    <a:pt x="248" y="475"/>
                  </a:lnTo>
                  <a:lnTo>
                    <a:pt x="246" y="465"/>
                  </a:lnTo>
                  <a:lnTo>
                    <a:pt x="245" y="454"/>
                  </a:lnTo>
                  <a:lnTo>
                    <a:pt x="242" y="444"/>
                  </a:lnTo>
                  <a:lnTo>
                    <a:pt x="239" y="434"/>
                  </a:lnTo>
                  <a:lnTo>
                    <a:pt x="235" y="425"/>
                  </a:lnTo>
                  <a:lnTo>
                    <a:pt x="230" y="417"/>
                  </a:lnTo>
                  <a:lnTo>
                    <a:pt x="223" y="411"/>
                  </a:lnTo>
                  <a:lnTo>
                    <a:pt x="215" y="406"/>
                  </a:lnTo>
                  <a:lnTo>
                    <a:pt x="205" y="403"/>
                  </a:lnTo>
                  <a:lnTo>
                    <a:pt x="193" y="402"/>
                  </a:lnTo>
                  <a:lnTo>
                    <a:pt x="177" y="403"/>
                  </a:lnTo>
                  <a:lnTo>
                    <a:pt x="168" y="407"/>
                  </a:lnTo>
                  <a:lnTo>
                    <a:pt x="159" y="410"/>
                  </a:lnTo>
                  <a:lnTo>
                    <a:pt x="150" y="412"/>
                  </a:lnTo>
                  <a:lnTo>
                    <a:pt x="140" y="415"/>
                  </a:lnTo>
                  <a:lnTo>
                    <a:pt x="131" y="416"/>
                  </a:lnTo>
                  <a:lnTo>
                    <a:pt x="122" y="417"/>
                  </a:lnTo>
                  <a:lnTo>
                    <a:pt x="112" y="417"/>
                  </a:lnTo>
                  <a:lnTo>
                    <a:pt x="102" y="417"/>
                  </a:lnTo>
                  <a:lnTo>
                    <a:pt x="99" y="412"/>
                  </a:lnTo>
                  <a:lnTo>
                    <a:pt x="96" y="406"/>
                  </a:lnTo>
                  <a:lnTo>
                    <a:pt x="93" y="399"/>
                  </a:lnTo>
                  <a:lnTo>
                    <a:pt x="90" y="393"/>
                  </a:lnTo>
                  <a:lnTo>
                    <a:pt x="87" y="385"/>
                  </a:lnTo>
                  <a:lnTo>
                    <a:pt x="84" y="378"/>
                  </a:lnTo>
                  <a:lnTo>
                    <a:pt x="81" y="370"/>
                  </a:lnTo>
                  <a:lnTo>
                    <a:pt x="79" y="362"/>
                  </a:lnTo>
                  <a:lnTo>
                    <a:pt x="78" y="355"/>
                  </a:lnTo>
                  <a:lnTo>
                    <a:pt x="76" y="347"/>
                  </a:lnTo>
                  <a:lnTo>
                    <a:pt x="75" y="339"/>
                  </a:lnTo>
                  <a:lnTo>
                    <a:pt x="74" y="332"/>
                  </a:lnTo>
                  <a:lnTo>
                    <a:pt x="74" y="324"/>
                  </a:lnTo>
                  <a:lnTo>
                    <a:pt x="75" y="316"/>
                  </a:lnTo>
                  <a:lnTo>
                    <a:pt x="76" y="309"/>
                  </a:lnTo>
                  <a:lnTo>
                    <a:pt x="78" y="302"/>
                  </a:lnTo>
                  <a:lnTo>
                    <a:pt x="87" y="299"/>
                  </a:lnTo>
                  <a:lnTo>
                    <a:pt x="97" y="298"/>
                  </a:lnTo>
                  <a:lnTo>
                    <a:pt x="106" y="300"/>
                  </a:lnTo>
                  <a:lnTo>
                    <a:pt x="116" y="302"/>
                  </a:lnTo>
                  <a:lnTo>
                    <a:pt x="126" y="305"/>
                  </a:lnTo>
                  <a:lnTo>
                    <a:pt x="136" y="306"/>
                  </a:lnTo>
                  <a:lnTo>
                    <a:pt x="146" y="307"/>
                  </a:lnTo>
                  <a:lnTo>
                    <a:pt x="157" y="305"/>
                  </a:lnTo>
                  <a:lnTo>
                    <a:pt x="165" y="302"/>
                  </a:lnTo>
                  <a:lnTo>
                    <a:pt x="170" y="298"/>
                  </a:lnTo>
                  <a:lnTo>
                    <a:pt x="175" y="294"/>
                  </a:lnTo>
                  <a:lnTo>
                    <a:pt x="179" y="290"/>
                  </a:lnTo>
                  <a:lnTo>
                    <a:pt x="182" y="284"/>
                  </a:lnTo>
                  <a:lnTo>
                    <a:pt x="185" y="278"/>
                  </a:lnTo>
                  <a:lnTo>
                    <a:pt x="186" y="273"/>
                  </a:lnTo>
                  <a:lnTo>
                    <a:pt x="187" y="266"/>
                  </a:lnTo>
                  <a:lnTo>
                    <a:pt x="188" y="259"/>
                  </a:lnTo>
                  <a:lnTo>
                    <a:pt x="189" y="253"/>
                  </a:lnTo>
                  <a:lnTo>
                    <a:pt x="189" y="246"/>
                  </a:lnTo>
                  <a:lnTo>
                    <a:pt x="189" y="239"/>
                  </a:lnTo>
                  <a:lnTo>
                    <a:pt x="189" y="232"/>
                  </a:lnTo>
                  <a:lnTo>
                    <a:pt x="189" y="226"/>
                  </a:lnTo>
                  <a:lnTo>
                    <a:pt x="188" y="219"/>
                  </a:lnTo>
                  <a:lnTo>
                    <a:pt x="188" y="213"/>
                  </a:lnTo>
                  <a:lnTo>
                    <a:pt x="186" y="204"/>
                  </a:lnTo>
                  <a:lnTo>
                    <a:pt x="182" y="198"/>
                  </a:lnTo>
                  <a:lnTo>
                    <a:pt x="178" y="191"/>
                  </a:lnTo>
                  <a:lnTo>
                    <a:pt x="173" y="185"/>
                  </a:lnTo>
                  <a:lnTo>
                    <a:pt x="167" y="180"/>
                  </a:lnTo>
                  <a:lnTo>
                    <a:pt x="161" y="176"/>
                  </a:lnTo>
                  <a:lnTo>
                    <a:pt x="153" y="171"/>
                  </a:lnTo>
                  <a:lnTo>
                    <a:pt x="146" y="167"/>
                  </a:lnTo>
                  <a:lnTo>
                    <a:pt x="138" y="167"/>
                  </a:lnTo>
                  <a:lnTo>
                    <a:pt x="130" y="170"/>
                  </a:lnTo>
                  <a:lnTo>
                    <a:pt x="123" y="172"/>
                  </a:lnTo>
                  <a:lnTo>
                    <a:pt x="116" y="175"/>
                  </a:lnTo>
                  <a:lnTo>
                    <a:pt x="108" y="178"/>
                  </a:lnTo>
                  <a:lnTo>
                    <a:pt x="100" y="182"/>
                  </a:lnTo>
                  <a:lnTo>
                    <a:pt x="93" y="185"/>
                  </a:lnTo>
                  <a:lnTo>
                    <a:pt x="86" y="189"/>
                  </a:lnTo>
                  <a:lnTo>
                    <a:pt x="79" y="191"/>
                  </a:lnTo>
                  <a:lnTo>
                    <a:pt x="71" y="194"/>
                  </a:lnTo>
                  <a:lnTo>
                    <a:pt x="64" y="194"/>
                  </a:lnTo>
                  <a:lnTo>
                    <a:pt x="56" y="194"/>
                  </a:lnTo>
                  <a:lnTo>
                    <a:pt x="48" y="193"/>
                  </a:lnTo>
                  <a:lnTo>
                    <a:pt x="41" y="190"/>
                  </a:lnTo>
                  <a:lnTo>
                    <a:pt x="34" y="185"/>
                  </a:lnTo>
                  <a:lnTo>
                    <a:pt x="26" y="179"/>
                  </a:lnTo>
                  <a:lnTo>
                    <a:pt x="24" y="175"/>
                  </a:lnTo>
                  <a:lnTo>
                    <a:pt x="21" y="171"/>
                  </a:lnTo>
                  <a:lnTo>
                    <a:pt x="19" y="166"/>
                  </a:lnTo>
                  <a:lnTo>
                    <a:pt x="15" y="162"/>
                  </a:lnTo>
                  <a:lnTo>
                    <a:pt x="13" y="157"/>
                  </a:lnTo>
                  <a:lnTo>
                    <a:pt x="11" y="151"/>
                  </a:lnTo>
                  <a:lnTo>
                    <a:pt x="9" y="146"/>
                  </a:lnTo>
                  <a:lnTo>
                    <a:pt x="7" y="139"/>
                  </a:lnTo>
                  <a:lnTo>
                    <a:pt x="6" y="134"/>
                  </a:lnTo>
                  <a:lnTo>
                    <a:pt x="4" y="129"/>
                  </a:lnTo>
                  <a:lnTo>
                    <a:pt x="2" y="122"/>
                  </a:lnTo>
                  <a:lnTo>
                    <a:pt x="1" y="116"/>
                  </a:lnTo>
                  <a:lnTo>
                    <a:pt x="0" y="111"/>
                  </a:lnTo>
                  <a:lnTo>
                    <a:pt x="0" y="104"/>
                  </a:lnTo>
                  <a:lnTo>
                    <a:pt x="0" y="98"/>
                  </a:lnTo>
                  <a:lnTo>
                    <a:pt x="0" y="92"/>
                  </a:lnTo>
                  <a:lnTo>
                    <a:pt x="378" y="0"/>
                  </a:lnTo>
                  <a:lnTo>
                    <a:pt x="383" y="5"/>
                  </a:lnTo>
                  <a:lnTo>
                    <a:pt x="387" y="12"/>
                  </a:lnTo>
                  <a:lnTo>
                    <a:pt x="391" y="18"/>
                  </a:lnTo>
                  <a:lnTo>
                    <a:pt x="394" y="26"/>
                  </a:lnTo>
                  <a:lnTo>
                    <a:pt x="397" y="33"/>
                  </a:lnTo>
                  <a:lnTo>
                    <a:pt x="399" y="41"/>
                  </a:lnTo>
                  <a:lnTo>
                    <a:pt x="401" y="49"/>
                  </a:lnTo>
                  <a:lnTo>
                    <a:pt x="403" y="57"/>
                  </a:lnTo>
                  <a:lnTo>
                    <a:pt x="405" y="65"/>
                  </a:lnTo>
                  <a:lnTo>
                    <a:pt x="406" y="74"/>
                  </a:lnTo>
                  <a:lnTo>
                    <a:pt x="407" y="82"/>
                  </a:lnTo>
                  <a:lnTo>
                    <a:pt x="408" y="91"/>
                  </a:lnTo>
                  <a:lnTo>
                    <a:pt x="410" y="99"/>
                  </a:lnTo>
                  <a:lnTo>
                    <a:pt x="411" y="107"/>
                  </a:lnTo>
                  <a:lnTo>
                    <a:pt x="412" y="115"/>
                  </a:lnTo>
                  <a:lnTo>
                    <a:pt x="413" y="123"/>
                  </a:lnTo>
                  <a:lnTo>
                    <a:pt x="401" y="138"/>
                  </a:lnTo>
                  <a:lnTo>
                    <a:pt x="396" y="141"/>
                  </a:lnTo>
                  <a:lnTo>
                    <a:pt x="391" y="143"/>
                  </a:lnTo>
                  <a:lnTo>
                    <a:pt x="386" y="144"/>
                  </a:lnTo>
                  <a:lnTo>
                    <a:pt x="380" y="144"/>
                  </a:lnTo>
                  <a:lnTo>
                    <a:pt x="375" y="144"/>
                  </a:lnTo>
                  <a:lnTo>
                    <a:pt x="370" y="144"/>
                  </a:lnTo>
                  <a:lnTo>
                    <a:pt x="365" y="143"/>
                  </a:lnTo>
                  <a:lnTo>
                    <a:pt x="359" y="142"/>
                  </a:lnTo>
                  <a:lnTo>
                    <a:pt x="354" y="141"/>
                  </a:lnTo>
                  <a:lnTo>
                    <a:pt x="348" y="139"/>
                  </a:lnTo>
                  <a:lnTo>
                    <a:pt x="343" y="139"/>
                  </a:lnTo>
                  <a:lnTo>
                    <a:pt x="338" y="138"/>
                  </a:lnTo>
                  <a:lnTo>
                    <a:pt x="332" y="137"/>
                  </a:lnTo>
                  <a:lnTo>
                    <a:pt x="326" y="136"/>
                  </a:lnTo>
                  <a:lnTo>
                    <a:pt x="320" y="137"/>
                  </a:lnTo>
                  <a:lnTo>
                    <a:pt x="314" y="138"/>
                  </a:lnTo>
                  <a:lnTo>
                    <a:pt x="307" y="141"/>
                  </a:lnTo>
                  <a:lnTo>
                    <a:pt x="301" y="146"/>
                  </a:lnTo>
                  <a:lnTo>
                    <a:pt x="295" y="152"/>
                  </a:lnTo>
                  <a:lnTo>
                    <a:pt x="290" y="159"/>
                  </a:lnTo>
                  <a:lnTo>
                    <a:pt x="286" y="166"/>
                  </a:lnTo>
                  <a:lnTo>
                    <a:pt x="284" y="175"/>
                  </a:lnTo>
                  <a:lnTo>
                    <a:pt x="282" y="184"/>
                  </a:lnTo>
                  <a:lnTo>
                    <a:pt x="283" y="194"/>
                  </a:lnTo>
                  <a:lnTo>
                    <a:pt x="285" y="199"/>
                  </a:lnTo>
                  <a:lnTo>
                    <a:pt x="286" y="204"/>
                  </a:lnTo>
                  <a:lnTo>
                    <a:pt x="286" y="210"/>
                  </a:lnTo>
                  <a:lnTo>
                    <a:pt x="287" y="217"/>
                  </a:lnTo>
                  <a:lnTo>
                    <a:pt x="289" y="222"/>
                  </a:lnTo>
                  <a:lnTo>
                    <a:pt x="290" y="229"/>
                  </a:lnTo>
                  <a:lnTo>
                    <a:pt x="292" y="235"/>
                  </a:lnTo>
                  <a:lnTo>
                    <a:pt x="293" y="241"/>
                  </a:lnTo>
                  <a:lnTo>
                    <a:pt x="295" y="247"/>
                  </a:lnTo>
                  <a:lnTo>
                    <a:pt x="298" y="253"/>
                  </a:lnTo>
                  <a:lnTo>
                    <a:pt x="300" y="259"/>
                  </a:lnTo>
                  <a:lnTo>
                    <a:pt x="304" y="264"/>
                  </a:lnTo>
                  <a:lnTo>
                    <a:pt x="308" y="268"/>
                  </a:lnTo>
                  <a:lnTo>
                    <a:pt x="313" y="273"/>
                  </a:lnTo>
                  <a:lnTo>
                    <a:pt x="319" y="276"/>
                  </a:lnTo>
                  <a:lnTo>
                    <a:pt x="326" y="279"/>
                  </a:lnTo>
                  <a:lnTo>
                    <a:pt x="332" y="282"/>
                  </a:lnTo>
                  <a:lnTo>
                    <a:pt x="339" y="284"/>
                  </a:lnTo>
                  <a:lnTo>
                    <a:pt x="345" y="284"/>
                  </a:lnTo>
                  <a:lnTo>
                    <a:pt x="351" y="284"/>
                  </a:lnTo>
                  <a:lnTo>
                    <a:pt x="357" y="282"/>
                  </a:lnTo>
                  <a:lnTo>
                    <a:pt x="362" y="280"/>
                  </a:lnTo>
                  <a:lnTo>
                    <a:pt x="367" y="278"/>
                  </a:lnTo>
                  <a:lnTo>
                    <a:pt x="373" y="274"/>
                  </a:lnTo>
                  <a:lnTo>
                    <a:pt x="379" y="272"/>
                  </a:lnTo>
                  <a:lnTo>
                    <a:pt x="385" y="268"/>
                  </a:lnTo>
                  <a:lnTo>
                    <a:pt x="390" y="266"/>
                  </a:lnTo>
                  <a:lnTo>
                    <a:pt x="396" y="264"/>
                  </a:lnTo>
                  <a:lnTo>
                    <a:pt x="402" y="262"/>
                  </a:lnTo>
                  <a:lnTo>
                    <a:pt x="407" y="260"/>
                  </a:lnTo>
                  <a:lnTo>
                    <a:pt x="414" y="260"/>
                  </a:lnTo>
                  <a:lnTo>
                    <a:pt x="420" y="261"/>
                  </a:lnTo>
                  <a:lnTo>
                    <a:pt x="426" y="265"/>
                  </a:lnTo>
                  <a:lnTo>
                    <a:pt x="429" y="270"/>
                  </a:lnTo>
                  <a:lnTo>
                    <a:pt x="432" y="275"/>
                  </a:lnTo>
                  <a:lnTo>
                    <a:pt x="434" y="281"/>
                  </a:lnTo>
                  <a:lnTo>
                    <a:pt x="436" y="287"/>
                  </a:lnTo>
                  <a:lnTo>
                    <a:pt x="439" y="292"/>
                  </a:lnTo>
                  <a:lnTo>
                    <a:pt x="439" y="299"/>
                  </a:lnTo>
                  <a:lnTo>
                    <a:pt x="440" y="305"/>
                  </a:lnTo>
                  <a:lnTo>
                    <a:pt x="442" y="312"/>
                  </a:lnTo>
                  <a:lnTo>
                    <a:pt x="442" y="319"/>
                  </a:lnTo>
                  <a:lnTo>
                    <a:pt x="443" y="325"/>
                  </a:lnTo>
                  <a:lnTo>
                    <a:pt x="443" y="332"/>
                  </a:lnTo>
                  <a:lnTo>
                    <a:pt x="444" y="338"/>
                  </a:lnTo>
                  <a:lnTo>
                    <a:pt x="445" y="345"/>
                  </a:lnTo>
                  <a:lnTo>
                    <a:pt x="445" y="352"/>
                  </a:lnTo>
                  <a:lnTo>
                    <a:pt x="446" y="358"/>
                  </a:lnTo>
                  <a:lnTo>
                    <a:pt x="436" y="358"/>
                  </a:lnTo>
                  <a:lnTo>
                    <a:pt x="426" y="359"/>
                  </a:lnTo>
                  <a:lnTo>
                    <a:pt x="417" y="361"/>
                  </a:lnTo>
                  <a:lnTo>
                    <a:pt x="406" y="363"/>
                  </a:lnTo>
                  <a:lnTo>
                    <a:pt x="397" y="366"/>
                  </a:lnTo>
                  <a:lnTo>
                    <a:pt x="386" y="369"/>
                  </a:lnTo>
                  <a:lnTo>
                    <a:pt x="377" y="372"/>
                  </a:lnTo>
                  <a:lnTo>
                    <a:pt x="366" y="377"/>
                  </a:lnTo>
                  <a:lnTo>
                    <a:pt x="363" y="380"/>
                  </a:lnTo>
                  <a:lnTo>
                    <a:pt x="359" y="385"/>
                  </a:lnTo>
                  <a:lnTo>
                    <a:pt x="354" y="391"/>
                  </a:lnTo>
                  <a:lnTo>
                    <a:pt x="351" y="398"/>
                  </a:lnTo>
                  <a:lnTo>
                    <a:pt x="347" y="406"/>
                  </a:lnTo>
                  <a:lnTo>
                    <a:pt x="346" y="414"/>
                  </a:lnTo>
                  <a:lnTo>
                    <a:pt x="347" y="421"/>
                  </a:lnTo>
                  <a:lnTo>
                    <a:pt x="350" y="429"/>
                  </a:lnTo>
                  <a:lnTo>
                    <a:pt x="353" y="437"/>
                  </a:lnTo>
                  <a:lnTo>
                    <a:pt x="358" y="444"/>
                  </a:lnTo>
                  <a:lnTo>
                    <a:pt x="363" y="450"/>
                  </a:lnTo>
                  <a:lnTo>
                    <a:pt x="368" y="458"/>
                  </a:lnTo>
                  <a:lnTo>
                    <a:pt x="372" y="464"/>
                  </a:lnTo>
                  <a:lnTo>
                    <a:pt x="374" y="472"/>
                  </a:lnTo>
                  <a:lnTo>
                    <a:pt x="375" y="480"/>
                  </a:lnTo>
                  <a:lnTo>
                    <a:pt x="373" y="489"/>
                  </a:lnTo>
                  <a:lnTo>
                    <a:pt x="369" y="492"/>
                  </a:lnTo>
                  <a:lnTo>
                    <a:pt x="364" y="495"/>
                  </a:lnTo>
                  <a:lnTo>
                    <a:pt x="359" y="498"/>
                  </a:lnTo>
                  <a:lnTo>
                    <a:pt x="353" y="500"/>
                  </a:lnTo>
                  <a:lnTo>
                    <a:pt x="347" y="503"/>
                  </a:lnTo>
                  <a:lnTo>
                    <a:pt x="341" y="505"/>
                  </a:lnTo>
                  <a:lnTo>
                    <a:pt x="336" y="508"/>
                  </a:lnTo>
                  <a:lnTo>
                    <a:pt x="330" y="509"/>
                  </a:lnTo>
                  <a:lnTo>
                    <a:pt x="323" y="511"/>
                  </a:lnTo>
                  <a:lnTo>
                    <a:pt x="317" y="512"/>
                  </a:lnTo>
                  <a:lnTo>
                    <a:pt x="311" y="514"/>
                  </a:lnTo>
                  <a:lnTo>
                    <a:pt x="304" y="515"/>
                  </a:lnTo>
                  <a:lnTo>
                    <a:pt x="298" y="516"/>
                  </a:lnTo>
                  <a:lnTo>
                    <a:pt x="292" y="517"/>
                  </a:lnTo>
                  <a:lnTo>
                    <a:pt x="285" y="518"/>
                  </a:lnTo>
                  <a:lnTo>
                    <a:pt x="279" y="519"/>
                  </a:lnTo>
                  <a:lnTo>
                    <a:pt x="272" y="519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29" name="Freeform 5"/>
            <p:cNvSpPr>
              <a:spLocks/>
            </p:cNvSpPr>
            <p:nvPr/>
          </p:nvSpPr>
          <p:spPr bwMode="grayWhite">
            <a:xfrm>
              <a:off x="19" y="1775"/>
              <a:ext cx="462" cy="618"/>
            </a:xfrm>
            <a:custGeom>
              <a:avLst/>
              <a:gdLst/>
              <a:ahLst/>
              <a:cxnLst>
                <a:cxn ang="0">
                  <a:pos x="224" y="439"/>
                </a:cxn>
                <a:cxn ang="0">
                  <a:pos x="193" y="434"/>
                </a:cxn>
                <a:cxn ang="0">
                  <a:pos x="165" y="436"/>
                </a:cxn>
                <a:cxn ang="0">
                  <a:pos x="156" y="444"/>
                </a:cxn>
                <a:cxn ang="0">
                  <a:pos x="147" y="461"/>
                </a:cxn>
                <a:cxn ang="0">
                  <a:pos x="147" y="487"/>
                </a:cxn>
                <a:cxn ang="0">
                  <a:pos x="143" y="513"/>
                </a:cxn>
                <a:cxn ang="0">
                  <a:pos x="136" y="537"/>
                </a:cxn>
                <a:cxn ang="0">
                  <a:pos x="7" y="549"/>
                </a:cxn>
                <a:cxn ang="0">
                  <a:pos x="5" y="510"/>
                </a:cxn>
                <a:cxn ang="0">
                  <a:pos x="1" y="472"/>
                </a:cxn>
                <a:cxn ang="0">
                  <a:pos x="1" y="433"/>
                </a:cxn>
                <a:cxn ang="0">
                  <a:pos x="12" y="392"/>
                </a:cxn>
                <a:cxn ang="0">
                  <a:pos x="37" y="383"/>
                </a:cxn>
                <a:cxn ang="0">
                  <a:pos x="66" y="389"/>
                </a:cxn>
                <a:cxn ang="0">
                  <a:pos x="94" y="403"/>
                </a:cxn>
                <a:cxn ang="0">
                  <a:pos x="120" y="417"/>
                </a:cxn>
                <a:cxn ang="0">
                  <a:pos x="156" y="399"/>
                </a:cxn>
                <a:cxn ang="0">
                  <a:pos x="166" y="363"/>
                </a:cxn>
                <a:cxn ang="0">
                  <a:pos x="164" y="321"/>
                </a:cxn>
                <a:cxn ang="0">
                  <a:pos x="158" y="280"/>
                </a:cxn>
                <a:cxn ang="0">
                  <a:pos x="71" y="135"/>
                </a:cxn>
                <a:cxn ang="0">
                  <a:pos x="104" y="141"/>
                </a:cxn>
                <a:cxn ang="0">
                  <a:pos x="137" y="147"/>
                </a:cxn>
                <a:cxn ang="0">
                  <a:pos x="170" y="144"/>
                </a:cxn>
                <a:cxn ang="0">
                  <a:pos x="195" y="128"/>
                </a:cxn>
                <a:cxn ang="0">
                  <a:pos x="206" y="114"/>
                </a:cxn>
                <a:cxn ang="0">
                  <a:pos x="216" y="92"/>
                </a:cxn>
                <a:cxn ang="0">
                  <a:pos x="211" y="69"/>
                </a:cxn>
                <a:cxn ang="0">
                  <a:pos x="207" y="47"/>
                </a:cxn>
                <a:cxn ang="0">
                  <a:pos x="208" y="24"/>
                </a:cxn>
                <a:cxn ang="0">
                  <a:pos x="221" y="2"/>
                </a:cxn>
                <a:cxn ang="0">
                  <a:pos x="245" y="0"/>
                </a:cxn>
                <a:cxn ang="0">
                  <a:pos x="272" y="5"/>
                </a:cxn>
                <a:cxn ang="0">
                  <a:pos x="296" y="17"/>
                </a:cxn>
                <a:cxn ang="0">
                  <a:pos x="316" y="38"/>
                </a:cxn>
                <a:cxn ang="0">
                  <a:pos x="317" y="66"/>
                </a:cxn>
                <a:cxn ang="0">
                  <a:pos x="304" y="94"/>
                </a:cxn>
                <a:cxn ang="0">
                  <a:pos x="294" y="125"/>
                </a:cxn>
                <a:cxn ang="0">
                  <a:pos x="302" y="158"/>
                </a:cxn>
                <a:cxn ang="0">
                  <a:pos x="337" y="181"/>
                </a:cxn>
                <a:cxn ang="0">
                  <a:pos x="380" y="188"/>
                </a:cxn>
                <a:cxn ang="0">
                  <a:pos x="427" y="190"/>
                </a:cxn>
                <a:cxn ang="0">
                  <a:pos x="431" y="329"/>
                </a:cxn>
                <a:cxn ang="0">
                  <a:pos x="401" y="338"/>
                </a:cxn>
                <a:cxn ang="0">
                  <a:pos x="370" y="331"/>
                </a:cxn>
                <a:cxn ang="0">
                  <a:pos x="337" y="319"/>
                </a:cxn>
                <a:cxn ang="0">
                  <a:pos x="303" y="316"/>
                </a:cxn>
                <a:cxn ang="0">
                  <a:pos x="281" y="333"/>
                </a:cxn>
                <a:cxn ang="0">
                  <a:pos x="268" y="361"/>
                </a:cxn>
                <a:cxn ang="0">
                  <a:pos x="263" y="393"/>
                </a:cxn>
                <a:cxn ang="0">
                  <a:pos x="264" y="427"/>
                </a:cxn>
                <a:cxn ang="0">
                  <a:pos x="286" y="457"/>
                </a:cxn>
                <a:cxn ang="0">
                  <a:pos x="317" y="464"/>
                </a:cxn>
                <a:cxn ang="0">
                  <a:pos x="354" y="463"/>
                </a:cxn>
                <a:cxn ang="0">
                  <a:pos x="392" y="473"/>
                </a:cxn>
                <a:cxn ang="0">
                  <a:pos x="401" y="509"/>
                </a:cxn>
                <a:cxn ang="0">
                  <a:pos x="403" y="547"/>
                </a:cxn>
                <a:cxn ang="0">
                  <a:pos x="398" y="583"/>
                </a:cxn>
                <a:cxn ang="0">
                  <a:pos x="388" y="617"/>
                </a:cxn>
              </a:cxnLst>
              <a:rect l="0" t="0" r="r" b="b"/>
              <a:pathLst>
                <a:path w="462" h="618">
                  <a:moveTo>
                    <a:pt x="384" y="617"/>
                  </a:moveTo>
                  <a:lnTo>
                    <a:pt x="248" y="578"/>
                  </a:lnTo>
                  <a:lnTo>
                    <a:pt x="231" y="442"/>
                  </a:lnTo>
                  <a:lnTo>
                    <a:pt x="224" y="439"/>
                  </a:lnTo>
                  <a:lnTo>
                    <a:pt x="217" y="436"/>
                  </a:lnTo>
                  <a:lnTo>
                    <a:pt x="209" y="435"/>
                  </a:lnTo>
                  <a:lnTo>
                    <a:pt x="201" y="434"/>
                  </a:lnTo>
                  <a:lnTo>
                    <a:pt x="193" y="434"/>
                  </a:lnTo>
                  <a:lnTo>
                    <a:pt x="185" y="434"/>
                  </a:lnTo>
                  <a:lnTo>
                    <a:pt x="176" y="435"/>
                  </a:lnTo>
                  <a:lnTo>
                    <a:pt x="167" y="435"/>
                  </a:lnTo>
                  <a:lnTo>
                    <a:pt x="165" y="436"/>
                  </a:lnTo>
                  <a:lnTo>
                    <a:pt x="162" y="438"/>
                  </a:lnTo>
                  <a:lnTo>
                    <a:pt x="160" y="440"/>
                  </a:lnTo>
                  <a:lnTo>
                    <a:pt x="158" y="442"/>
                  </a:lnTo>
                  <a:lnTo>
                    <a:pt x="156" y="444"/>
                  </a:lnTo>
                  <a:lnTo>
                    <a:pt x="153" y="448"/>
                  </a:lnTo>
                  <a:lnTo>
                    <a:pt x="151" y="452"/>
                  </a:lnTo>
                  <a:lnTo>
                    <a:pt x="147" y="456"/>
                  </a:lnTo>
                  <a:lnTo>
                    <a:pt x="147" y="461"/>
                  </a:lnTo>
                  <a:lnTo>
                    <a:pt x="147" y="468"/>
                  </a:lnTo>
                  <a:lnTo>
                    <a:pt x="147" y="474"/>
                  </a:lnTo>
                  <a:lnTo>
                    <a:pt x="147" y="480"/>
                  </a:lnTo>
                  <a:lnTo>
                    <a:pt x="147" y="487"/>
                  </a:lnTo>
                  <a:lnTo>
                    <a:pt x="146" y="493"/>
                  </a:lnTo>
                  <a:lnTo>
                    <a:pt x="146" y="499"/>
                  </a:lnTo>
                  <a:lnTo>
                    <a:pt x="145" y="506"/>
                  </a:lnTo>
                  <a:lnTo>
                    <a:pt x="143" y="513"/>
                  </a:lnTo>
                  <a:lnTo>
                    <a:pt x="143" y="520"/>
                  </a:lnTo>
                  <a:lnTo>
                    <a:pt x="141" y="525"/>
                  </a:lnTo>
                  <a:lnTo>
                    <a:pt x="139" y="532"/>
                  </a:lnTo>
                  <a:lnTo>
                    <a:pt x="136" y="537"/>
                  </a:lnTo>
                  <a:lnTo>
                    <a:pt x="134" y="543"/>
                  </a:lnTo>
                  <a:lnTo>
                    <a:pt x="131" y="549"/>
                  </a:lnTo>
                  <a:lnTo>
                    <a:pt x="128" y="553"/>
                  </a:lnTo>
                  <a:lnTo>
                    <a:pt x="7" y="549"/>
                  </a:lnTo>
                  <a:lnTo>
                    <a:pt x="7" y="539"/>
                  </a:lnTo>
                  <a:lnTo>
                    <a:pt x="7" y="530"/>
                  </a:lnTo>
                  <a:lnTo>
                    <a:pt x="6" y="521"/>
                  </a:lnTo>
                  <a:lnTo>
                    <a:pt x="5" y="510"/>
                  </a:lnTo>
                  <a:lnTo>
                    <a:pt x="4" y="501"/>
                  </a:lnTo>
                  <a:lnTo>
                    <a:pt x="2" y="492"/>
                  </a:lnTo>
                  <a:lnTo>
                    <a:pt x="1" y="482"/>
                  </a:lnTo>
                  <a:lnTo>
                    <a:pt x="1" y="472"/>
                  </a:lnTo>
                  <a:lnTo>
                    <a:pt x="0" y="463"/>
                  </a:lnTo>
                  <a:lnTo>
                    <a:pt x="0" y="453"/>
                  </a:lnTo>
                  <a:lnTo>
                    <a:pt x="0" y="442"/>
                  </a:lnTo>
                  <a:lnTo>
                    <a:pt x="1" y="433"/>
                  </a:lnTo>
                  <a:lnTo>
                    <a:pt x="3" y="423"/>
                  </a:lnTo>
                  <a:lnTo>
                    <a:pt x="5" y="413"/>
                  </a:lnTo>
                  <a:lnTo>
                    <a:pt x="8" y="402"/>
                  </a:lnTo>
                  <a:lnTo>
                    <a:pt x="12" y="392"/>
                  </a:lnTo>
                  <a:lnTo>
                    <a:pt x="18" y="388"/>
                  </a:lnTo>
                  <a:lnTo>
                    <a:pt x="24" y="386"/>
                  </a:lnTo>
                  <a:lnTo>
                    <a:pt x="30" y="384"/>
                  </a:lnTo>
                  <a:lnTo>
                    <a:pt x="37" y="383"/>
                  </a:lnTo>
                  <a:lnTo>
                    <a:pt x="45" y="384"/>
                  </a:lnTo>
                  <a:lnTo>
                    <a:pt x="52" y="385"/>
                  </a:lnTo>
                  <a:lnTo>
                    <a:pt x="59" y="387"/>
                  </a:lnTo>
                  <a:lnTo>
                    <a:pt x="66" y="389"/>
                  </a:lnTo>
                  <a:lnTo>
                    <a:pt x="73" y="392"/>
                  </a:lnTo>
                  <a:lnTo>
                    <a:pt x="80" y="396"/>
                  </a:lnTo>
                  <a:lnTo>
                    <a:pt x="87" y="400"/>
                  </a:lnTo>
                  <a:lnTo>
                    <a:pt x="94" y="403"/>
                  </a:lnTo>
                  <a:lnTo>
                    <a:pt x="100" y="407"/>
                  </a:lnTo>
                  <a:lnTo>
                    <a:pt x="107" y="411"/>
                  </a:lnTo>
                  <a:lnTo>
                    <a:pt x="113" y="415"/>
                  </a:lnTo>
                  <a:lnTo>
                    <a:pt x="120" y="417"/>
                  </a:lnTo>
                  <a:lnTo>
                    <a:pt x="136" y="417"/>
                  </a:lnTo>
                  <a:lnTo>
                    <a:pt x="143" y="412"/>
                  </a:lnTo>
                  <a:lnTo>
                    <a:pt x="151" y="406"/>
                  </a:lnTo>
                  <a:lnTo>
                    <a:pt x="156" y="399"/>
                  </a:lnTo>
                  <a:lnTo>
                    <a:pt x="160" y="391"/>
                  </a:lnTo>
                  <a:lnTo>
                    <a:pt x="163" y="383"/>
                  </a:lnTo>
                  <a:lnTo>
                    <a:pt x="165" y="373"/>
                  </a:lnTo>
                  <a:lnTo>
                    <a:pt x="166" y="363"/>
                  </a:lnTo>
                  <a:lnTo>
                    <a:pt x="166" y="353"/>
                  </a:lnTo>
                  <a:lnTo>
                    <a:pt x="166" y="343"/>
                  </a:lnTo>
                  <a:lnTo>
                    <a:pt x="166" y="333"/>
                  </a:lnTo>
                  <a:lnTo>
                    <a:pt x="164" y="321"/>
                  </a:lnTo>
                  <a:lnTo>
                    <a:pt x="163" y="311"/>
                  </a:lnTo>
                  <a:lnTo>
                    <a:pt x="161" y="301"/>
                  </a:lnTo>
                  <a:lnTo>
                    <a:pt x="159" y="290"/>
                  </a:lnTo>
                  <a:lnTo>
                    <a:pt x="158" y="280"/>
                  </a:lnTo>
                  <a:lnTo>
                    <a:pt x="156" y="270"/>
                  </a:lnTo>
                  <a:lnTo>
                    <a:pt x="39" y="241"/>
                  </a:lnTo>
                  <a:lnTo>
                    <a:pt x="63" y="135"/>
                  </a:lnTo>
                  <a:lnTo>
                    <a:pt x="71" y="135"/>
                  </a:lnTo>
                  <a:lnTo>
                    <a:pt x="79" y="136"/>
                  </a:lnTo>
                  <a:lnTo>
                    <a:pt x="87" y="137"/>
                  </a:lnTo>
                  <a:lnTo>
                    <a:pt x="96" y="139"/>
                  </a:lnTo>
                  <a:lnTo>
                    <a:pt x="104" y="141"/>
                  </a:lnTo>
                  <a:lnTo>
                    <a:pt x="113" y="143"/>
                  </a:lnTo>
                  <a:lnTo>
                    <a:pt x="120" y="144"/>
                  </a:lnTo>
                  <a:lnTo>
                    <a:pt x="129" y="146"/>
                  </a:lnTo>
                  <a:lnTo>
                    <a:pt x="137" y="147"/>
                  </a:lnTo>
                  <a:lnTo>
                    <a:pt x="146" y="147"/>
                  </a:lnTo>
                  <a:lnTo>
                    <a:pt x="154" y="147"/>
                  </a:lnTo>
                  <a:lnTo>
                    <a:pt x="162" y="146"/>
                  </a:lnTo>
                  <a:lnTo>
                    <a:pt x="170" y="144"/>
                  </a:lnTo>
                  <a:lnTo>
                    <a:pt x="177" y="141"/>
                  </a:lnTo>
                  <a:lnTo>
                    <a:pt x="185" y="136"/>
                  </a:lnTo>
                  <a:lnTo>
                    <a:pt x="192" y="132"/>
                  </a:lnTo>
                  <a:lnTo>
                    <a:pt x="195" y="128"/>
                  </a:lnTo>
                  <a:lnTo>
                    <a:pt x="197" y="125"/>
                  </a:lnTo>
                  <a:lnTo>
                    <a:pt x="200" y="121"/>
                  </a:lnTo>
                  <a:lnTo>
                    <a:pt x="204" y="118"/>
                  </a:lnTo>
                  <a:lnTo>
                    <a:pt x="206" y="114"/>
                  </a:lnTo>
                  <a:lnTo>
                    <a:pt x="210" y="108"/>
                  </a:lnTo>
                  <a:lnTo>
                    <a:pt x="212" y="104"/>
                  </a:lnTo>
                  <a:lnTo>
                    <a:pt x="216" y="97"/>
                  </a:lnTo>
                  <a:lnTo>
                    <a:pt x="216" y="92"/>
                  </a:lnTo>
                  <a:lnTo>
                    <a:pt x="214" y="86"/>
                  </a:lnTo>
                  <a:lnTo>
                    <a:pt x="214" y="80"/>
                  </a:lnTo>
                  <a:lnTo>
                    <a:pt x="212" y="76"/>
                  </a:lnTo>
                  <a:lnTo>
                    <a:pt x="211" y="69"/>
                  </a:lnTo>
                  <a:lnTo>
                    <a:pt x="210" y="65"/>
                  </a:lnTo>
                  <a:lnTo>
                    <a:pt x="209" y="58"/>
                  </a:lnTo>
                  <a:lnTo>
                    <a:pt x="208" y="53"/>
                  </a:lnTo>
                  <a:lnTo>
                    <a:pt x="207" y="47"/>
                  </a:lnTo>
                  <a:lnTo>
                    <a:pt x="206" y="41"/>
                  </a:lnTo>
                  <a:lnTo>
                    <a:pt x="206" y="35"/>
                  </a:lnTo>
                  <a:lnTo>
                    <a:pt x="207" y="29"/>
                  </a:lnTo>
                  <a:lnTo>
                    <a:pt x="208" y="24"/>
                  </a:lnTo>
                  <a:lnTo>
                    <a:pt x="210" y="17"/>
                  </a:lnTo>
                  <a:lnTo>
                    <a:pt x="212" y="11"/>
                  </a:lnTo>
                  <a:lnTo>
                    <a:pt x="216" y="5"/>
                  </a:lnTo>
                  <a:lnTo>
                    <a:pt x="221" y="2"/>
                  </a:lnTo>
                  <a:lnTo>
                    <a:pt x="226" y="1"/>
                  </a:lnTo>
                  <a:lnTo>
                    <a:pt x="233" y="0"/>
                  </a:lnTo>
                  <a:lnTo>
                    <a:pt x="239" y="0"/>
                  </a:lnTo>
                  <a:lnTo>
                    <a:pt x="245" y="0"/>
                  </a:lnTo>
                  <a:lnTo>
                    <a:pt x="251" y="0"/>
                  </a:lnTo>
                  <a:lnTo>
                    <a:pt x="258" y="1"/>
                  </a:lnTo>
                  <a:lnTo>
                    <a:pt x="264" y="3"/>
                  </a:lnTo>
                  <a:lnTo>
                    <a:pt x="272" y="5"/>
                  </a:lnTo>
                  <a:lnTo>
                    <a:pt x="278" y="8"/>
                  </a:lnTo>
                  <a:lnTo>
                    <a:pt x="284" y="11"/>
                  </a:lnTo>
                  <a:lnTo>
                    <a:pt x="290" y="13"/>
                  </a:lnTo>
                  <a:lnTo>
                    <a:pt x="296" y="17"/>
                  </a:lnTo>
                  <a:lnTo>
                    <a:pt x="302" y="21"/>
                  </a:lnTo>
                  <a:lnTo>
                    <a:pt x="307" y="26"/>
                  </a:lnTo>
                  <a:lnTo>
                    <a:pt x="311" y="30"/>
                  </a:lnTo>
                  <a:lnTo>
                    <a:pt x="316" y="38"/>
                  </a:lnTo>
                  <a:lnTo>
                    <a:pt x="318" y="44"/>
                  </a:lnTo>
                  <a:lnTo>
                    <a:pt x="319" y="52"/>
                  </a:lnTo>
                  <a:lnTo>
                    <a:pt x="318" y="59"/>
                  </a:lnTo>
                  <a:lnTo>
                    <a:pt x="317" y="66"/>
                  </a:lnTo>
                  <a:lnTo>
                    <a:pt x="314" y="73"/>
                  </a:lnTo>
                  <a:lnTo>
                    <a:pt x="311" y="80"/>
                  </a:lnTo>
                  <a:lnTo>
                    <a:pt x="308" y="87"/>
                  </a:lnTo>
                  <a:lnTo>
                    <a:pt x="304" y="94"/>
                  </a:lnTo>
                  <a:lnTo>
                    <a:pt x="301" y="102"/>
                  </a:lnTo>
                  <a:lnTo>
                    <a:pt x="297" y="110"/>
                  </a:lnTo>
                  <a:lnTo>
                    <a:pt x="294" y="118"/>
                  </a:lnTo>
                  <a:lnTo>
                    <a:pt x="294" y="125"/>
                  </a:lnTo>
                  <a:lnTo>
                    <a:pt x="293" y="133"/>
                  </a:lnTo>
                  <a:lnTo>
                    <a:pt x="294" y="140"/>
                  </a:lnTo>
                  <a:lnTo>
                    <a:pt x="295" y="147"/>
                  </a:lnTo>
                  <a:lnTo>
                    <a:pt x="302" y="158"/>
                  </a:lnTo>
                  <a:lnTo>
                    <a:pt x="309" y="165"/>
                  </a:lnTo>
                  <a:lnTo>
                    <a:pt x="317" y="172"/>
                  </a:lnTo>
                  <a:lnTo>
                    <a:pt x="327" y="176"/>
                  </a:lnTo>
                  <a:lnTo>
                    <a:pt x="337" y="181"/>
                  </a:lnTo>
                  <a:lnTo>
                    <a:pt x="347" y="183"/>
                  </a:lnTo>
                  <a:lnTo>
                    <a:pt x="357" y="186"/>
                  </a:lnTo>
                  <a:lnTo>
                    <a:pt x="369" y="187"/>
                  </a:lnTo>
                  <a:lnTo>
                    <a:pt x="380" y="188"/>
                  </a:lnTo>
                  <a:lnTo>
                    <a:pt x="392" y="188"/>
                  </a:lnTo>
                  <a:lnTo>
                    <a:pt x="403" y="189"/>
                  </a:lnTo>
                  <a:lnTo>
                    <a:pt x="415" y="189"/>
                  </a:lnTo>
                  <a:lnTo>
                    <a:pt x="427" y="190"/>
                  </a:lnTo>
                  <a:lnTo>
                    <a:pt x="438" y="191"/>
                  </a:lnTo>
                  <a:lnTo>
                    <a:pt x="450" y="192"/>
                  </a:lnTo>
                  <a:lnTo>
                    <a:pt x="461" y="195"/>
                  </a:lnTo>
                  <a:lnTo>
                    <a:pt x="431" y="329"/>
                  </a:lnTo>
                  <a:lnTo>
                    <a:pt x="424" y="334"/>
                  </a:lnTo>
                  <a:lnTo>
                    <a:pt x="416" y="336"/>
                  </a:lnTo>
                  <a:lnTo>
                    <a:pt x="408" y="338"/>
                  </a:lnTo>
                  <a:lnTo>
                    <a:pt x="401" y="338"/>
                  </a:lnTo>
                  <a:lnTo>
                    <a:pt x="393" y="337"/>
                  </a:lnTo>
                  <a:lnTo>
                    <a:pt x="385" y="336"/>
                  </a:lnTo>
                  <a:lnTo>
                    <a:pt x="377" y="334"/>
                  </a:lnTo>
                  <a:lnTo>
                    <a:pt x="370" y="331"/>
                  </a:lnTo>
                  <a:lnTo>
                    <a:pt x="361" y="327"/>
                  </a:lnTo>
                  <a:lnTo>
                    <a:pt x="353" y="325"/>
                  </a:lnTo>
                  <a:lnTo>
                    <a:pt x="345" y="321"/>
                  </a:lnTo>
                  <a:lnTo>
                    <a:pt x="337" y="319"/>
                  </a:lnTo>
                  <a:lnTo>
                    <a:pt x="328" y="317"/>
                  </a:lnTo>
                  <a:lnTo>
                    <a:pt x="320" y="316"/>
                  </a:lnTo>
                  <a:lnTo>
                    <a:pt x="311" y="315"/>
                  </a:lnTo>
                  <a:lnTo>
                    <a:pt x="303" y="316"/>
                  </a:lnTo>
                  <a:lnTo>
                    <a:pt x="297" y="319"/>
                  </a:lnTo>
                  <a:lnTo>
                    <a:pt x="291" y="323"/>
                  </a:lnTo>
                  <a:lnTo>
                    <a:pt x="286" y="327"/>
                  </a:lnTo>
                  <a:lnTo>
                    <a:pt x="281" y="333"/>
                  </a:lnTo>
                  <a:lnTo>
                    <a:pt x="277" y="339"/>
                  </a:lnTo>
                  <a:lnTo>
                    <a:pt x="274" y="346"/>
                  </a:lnTo>
                  <a:lnTo>
                    <a:pt x="271" y="353"/>
                  </a:lnTo>
                  <a:lnTo>
                    <a:pt x="268" y="361"/>
                  </a:lnTo>
                  <a:lnTo>
                    <a:pt x="266" y="368"/>
                  </a:lnTo>
                  <a:lnTo>
                    <a:pt x="264" y="376"/>
                  </a:lnTo>
                  <a:lnTo>
                    <a:pt x="264" y="385"/>
                  </a:lnTo>
                  <a:lnTo>
                    <a:pt x="263" y="393"/>
                  </a:lnTo>
                  <a:lnTo>
                    <a:pt x="263" y="402"/>
                  </a:lnTo>
                  <a:lnTo>
                    <a:pt x="263" y="410"/>
                  </a:lnTo>
                  <a:lnTo>
                    <a:pt x="264" y="418"/>
                  </a:lnTo>
                  <a:lnTo>
                    <a:pt x="264" y="427"/>
                  </a:lnTo>
                  <a:lnTo>
                    <a:pt x="268" y="438"/>
                  </a:lnTo>
                  <a:lnTo>
                    <a:pt x="273" y="446"/>
                  </a:lnTo>
                  <a:lnTo>
                    <a:pt x="279" y="454"/>
                  </a:lnTo>
                  <a:lnTo>
                    <a:pt x="286" y="457"/>
                  </a:lnTo>
                  <a:lnTo>
                    <a:pt x="293" y="461"/>
                  </a:lnTo>
                  <a:lnTo>
                    <a:pt x="300" y="463"/>
                  </a:lnTo>
                  <a:lnTo>
                    <a:pt x="308" y="464"/>
                  </a:lnTo>
                  <a:lnTo>
                    <a:pt x="317" y="464"/>
                  </a:lnTo>
                  <a:lnTo>
                    <a:pt x="326" y="463"/>
                  </a:lnTo>
                  <a:lnTo>
                    <a:pt x="335" y="463"/>
                  </a:lnTo>
                  <a:lnTo>
                    <a:pt x="344" y="462"/>
                  </a:lnTo>
                  <a:lnTo>
                    <a:pt x="354" y="463"/>
                  </a:lnTo>
                  <a:lnTo>
                    <a:pt x="363" y="463"/>
                  </a:lnTo>
                  <a:lnTo>
                    <a:pt x="373" y="465"/>
                  </a:lnTo>
                  <a:lnTo>
                    <a:pt x="383" y="468"/>
                  </a:lnTo>
                  <a:lnTo>
                    <a:pt x="392" y="473"/>
                  </a:lnTo>
                  <a:lnTo>
                    <a:pt x="395" y="482"/>
                  </a:lnTo>
                  <a:lnTo>
                    <a:pt x="398" y="491"/>
                  </a:lnTo>
                  <a:lnTo>
                    <a:pt x="400" y="499"/>
                  </a:lnTo>
                  <a:lnTo>
                    <a:pt x="401" y="509"/>
                  </a:lnTo>
                  <a:lnTo>
                    <a:pt x="403" y="518"/>
                  </a:lnTo>
                  <a:lnTo>
                    <a:pt x="404" y="527"/>
                  </a:lnTo>
                  <a:lnTo>
                    <a:pt x="404" y="536"/>
                  </a:lnTo>
                  <a:lnTo>
                    <a:pt x="403" y="547"/>
                  </a:lnTo>
                  <a:lnTo>
                    <a:pt x="403" y="555"/>
                  </a:lnTo>
                  <a:lnTo>
                    <a:pt x="401" y="564"/>
                  </a:lnTo>
                  <a:lnTo>
                    <a:pt x="400" y="574"/>
                  </a:lnTo>
                  <a:lnTo>
                    <a:pt x="398" y="583"/>
                  </a:lnTo>
                  <a:lnTo>
                    <a:pt x="396" y="591"/>
                  </a:lnTo>
                  <a:lnTo>
                    <a:pt x="393" y="600"/>
                  </a:lnTo>
                  <a:lnTo>
                    <a:pt x="391" y="608"/>
                  </a:lnTo>
                  <a:lnTo>
                    <a:pt x="388" y="617"/>
                  </a:lnTo>
                  <a:lnTo>
                    <a:pt x="384" y="617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grayWhite">
            <a:xfrm>
              <a:off x="48" y="1306"/>
              <a:ext cx="624" cy="371"/>
            </a:xfrm>
            <a:custGeom>
              <a:avLst/>
              <a:gdLst/>
              <a:ahLst/>
              <a:cxnLst>
                <a:cxn ang="0">
                  <a:pos x="186" y="342"/>
                </a:cxn>
                <a:cxn ang="0">
                  <a:pos x="175" y="308"/>
                </a:cxn>
                <a:cxn ang="0">
                  <a:pos x="149" y="280"/>
                </a:cxn>
                <a:cxn ang="0">
                  <a:pos x="124" y="270"/>
                </a:cxn>
                <a:cxn ang="0">
                  <a:pos x="104" y="269"/>
                </a:cxn>
                <a:cxn ang="0">
                  <a:pos x="10" y="290"/>
                </a:cxn>
                <a:cxn ang="0">
                  <a:pos x="3" y="264"/>
                </a:cxn>
                <a:cxn ang="0">
                  <a:pos x="0" y="236"/>
                </a:cxn>
                <a:cxn ang="0">
                  <a:pos x="4" y="214"/>
                </a:cxn>
                <a:cxn ang="0">
                  <a:pos x="22" y="200"/>
                </a:cxn>
                <a:cxn ang="0">
                  <a:pos x="53" y="200"/>
                </a:cxn>
                <a:cxn ang="0">
                  <a:pos x="90" y="208"/>
                </a:cxn>
                <a:cxn ang="0">
                  <a:pos x="126" y="190"/>
                </a:cxn>
                <a:cxn ang="0">
                  <a:pos x="144" y="33"/>
                </a:cxn>
                <a:cxn ang="0">
                  <a:pos x="174" y="28"/>
                </a:cxn>
                <a:cxn ang="0">
                  <a:pos x="206" y="31"/>
                </a:cxn>
                <a:cxn ang="0">
                  <a:pos x="230" y="57"/>
                </a:cxn>
                <a:cxn ang="0">
                  <a:pos x="236" y="99"/>
                </a:cxn>
                <a:cxn ang="0">
                  <a:pos x="249" y="138"/>
                </a:cxn>
                <a:cxn ang="0">
                  <a:pos x="293" y="159"/>
                </a:cxn>
                <a:cxn ang="0">
                  <a:pos x="345" y="148"/>
                </a:cxn>
                <a:cxn ang="0">
                  <a:pos x="366" y="119"/>
                </a:cxn>
                <a:cxn ang="0">
                  <a:pos x="361" y="91"/>
                </a:cxn>
                <a:cxn ang="0">
                  <a:pos x="352" y="62"/>
                </a:cxn>
                <a:cxn ang="0">
                  <a:pos x="363" y="34"/>
                </a:cxn>
                <a:cxn ang="0">
                  <a:pos x="398" y="17"/>
                </a:cxn>
                <a:cxn ang="0">
                  <a:pos x="439" y="7"/>
                </a:cxn>
                <a:cxn ang="0">
                  <a:pos x="474" y="5"/>
                </a:cxn>
                <a:cxn ang="0">
                  <a:pos x="479" y="37"/>
                </a:cxn>
                <a:cxn ang="0">
                  <a:pos x="483" y="70"/>
                </a:cxn>
                <a:cxn ang="0">
                  <a:pos x="507" y="97"/>
                </a:cxn>
                <a:cxn ang="0">
                  <a:pos x="535" y="101"/>
                </a:cxn>
                <a:cxn ang="0">
                  <a:pos x="566" y="94"/>
                </a:cxn>
                <a:cxn ang="0">
                  <a:pos x="598" y="94"/>
                </a:cxn>
                <a:cxn ang="0">
                  <a:pos x="620" y="125"/>
                </a:cxn>
                <a:cxn ang="0">
                  <a:pos x="621" y="162"/>
                </a:cxn>
                <a:cxn ang="0">
                  <a:pos x="608" y="178"/>
                </a:cxn>
                <a:cxn ang="0">
                  <a:pos x="573" y="183"/>
                </a:cxn>
                <a:cxn ang="0">
                  <a:pos x="524" y="186"/>
                </a:cxn>
                <a:cxn ang="0">
                  <a:pos x="514" y="197"/>
                </a:cxn>
                <a:cxn ang="0">
                  <a:pos x="519" y="333"/>
                </a:cxn>
                <a:cxn ang="0">
                  <a:pos x="486" y="342"/>
                </a:cxn>
                <a:cxn ang="0">
                  <a:pos x="449" y="344"/>
                </a:cxn>
                <a:cxn ang="0">
                  <a:pos x="412" y="338"/>
                </a:cxn>
                <a:cxn ang="0">
                  <a:pos x="402" y="311"/>
                </a:cxn>
                <a:cxn ang="0">
                  <a:pos x="402" y="283"/>
                </a:cxn>
                <a:cxn ang="0">
                  <a:pos x="397" y="254"/>
                </a:cxn>
                <a:cxn ang="0">
                  <a:pos x="367" y="236"/>
                </a:cxn>
                <a:cxn ang="0">
                  <a:pos x="329" y="237"/>
                </a:cxn>
                <a:cxn ang="0">
                  <a:pos x="289" y="248"/>
                </a:cxn>
                <a:cxn ang="0">
                  <a:pos x="263" y="264"/>
                </a:cxn>
                <a:cxn ang="0">
                  <a:pos x="262" y="293"/>
                </a:cxn>
                <a:cxn ang="0">
                  <a:pos x="276" y="322"/>
                </a:cxn>
                <a:cxn ang="0">
                  <a:pos x="257" y="360"/>
                </a:cxn>
                <a:cxn ang="0">
                  <a:pos x="210" y="364"/>
                </a:cxn>
              </a:cxnLst>
              <a:rect l="0" t="0" r="r" b="b"/>
              <a:pathLst>
                <a:path w="624" h="371">
                  <a:moveTo>
                    <a:pt x="191" y="370"/>
                  </a:moveTo>
                  <a:lnTo>
                    <a:pt x="190" y="363"/>
                  </a:lnTo>
                  <a:lnTo>
                    <a:pt x="189" y="356"/>
                  </a:lnTo>
                  <a:lnTo>
                    <a:pt x="188" y="349"/>
                  </a:lnTo>
                  <a:lnTo>
                    <a:pt x="186" y="342"/>
                  </a:lnTo>
                  <a:lnTo>
                    <a:pt x="185" y="335"/>
                  </a:lnTo>
                  <a:lnTo>
                    <a:pt x="182" y="328"/>
                  </a:lnTo>
                  <a:lnTo>
                    <a:pt x="181" y="321"/>
                  </a:lnTo>
                  <a:lnTo>
                    <a:pt x="178" y="315"/>
                  </a:lnTo>
                  <a:lnTo>
                    <a:pt x="175" y="308"/>
                  </a:lnTo>
                  <a:lnTo>
                    <a:pt x="171" y="302"/>
                  </a:lnTo>
                  <a:lnTo>
                    <a:pt x="167" y="296"/>
                  </a:lnTo>
                  <a:lnTo>
                    <a:pt x="162" y="290"/>
                  </a:lnTo>
                  <a:lnTo>
                    <a:pt x="156" y="285"/>
                  </a:lnTo>
                  <a:lnTo>
                    <a:pt x="149" y="280"/>
                  </a:lnTo>
                  <a:lnTo>
                    <a:pt x="143" y="276"/>
                  </a:lnTo>
                  <a:lnTo>
                    <a:pt x="134" y="273"/>
                  </a:lnTo>
                  <a:lnTo>
                    <a:pt x="131" y="271"/>
                  </a:lnTo>
                  <a:lnTo>
                    <a:pt x="128" y="270"/>
                  </a:lnTo>
                  <a:lnTo>
                    <a:pt x="124" y="270"/>
                  </a:lnTo>
                  <a:lnTo>
                    <a:pt x="121" y="270"/>
                  </a:lnTo>
                  <a:lnTo>
                    <a:pt x="117" y="270"/>
                  </a:lnTo>
                  <a:lnTo>
                    <a:pt x="113" y="271"/>
                  </a:lnTo>
                  <a:lnTo>
                    <a:pt x="109" y="270"/>
                  </a:lnTo>
                  <a:lnTo>
                    <a:pt x="104" y="269"/>
                  </a:lnTo>
                  <a:lnTo>
                    <a:pt x="22" y="307"/>
                  </a:lnTo>
                  <a:lnTo>
                    <a:pt x="19" y="304"/>
                  </a:lnTo>
                  <a:lnTo>
                    <a:pt x="15" y="300"/>
                  </a:lnTo>
                  <a:lnTo>
                    <a:pt x="13" y="296"/>
                  </a:lnTo>
                  <a:lnTo>
                    <a:pt x="10" y="290"/>
                  </a:lnTo>
                  <a:lnTo>
                    <a:pt x="9" y="286"/>
                  </a:lnTo>
                  <a:lnTo>
                    <a:pt x="6" y="280"/>
                  </a:lnTo>
                  <a:lnTo>
                    <a:pt x="5" y="275"/>
                  </a:lnTo>
                  <a:lnTo>
                    <a:pt x="4" y="270"/>
                  </a:lnTo>
                  <a:lnTo>
                    <a:pt x="3" y="264"/>
                  </a:lnTo>
                  <a:lnTo>
                    <a:pt x="2" y="258"/>
                  </a:lnTo>
                  <a:lnTo>
                    <a:pt x="0" y="252"/>
                  </a:lnTo>
                  <a:lnTo>
                    <a:pt x="0" y="246"/>
                  </a:lnTo>
                  <a:lnTo>
                    <a:pt x="0" y="241"/>
                  </a:lnTo>
                  <a:lnTo>
                    <a:pt x="0" y="236"/>
                  </a:lnTo>
                  <a:lnTo>
                    <a:pt x="0" y="229"/>
                  </a:lnTo>
                  <a:lnTo>
                    <a:pt x="0" y="224"/>
                  </a:lnTo>
                  <a:lnTo>
                    <a:pt x="0" y="221"/>
                  </a:lnTo>
                  <a:lnTo>
                    <a:pt x="2" y="217"/>
                  </a:lnTo>
                  <a:lnTo>
                    <a:pt x="4" y="214"/>
                  </a:lnTo>
                  <a:lnTo>
                    <a:pt x="6" y="211"/>
                  </a:lnTo>
                  <a:lnTo>
                    <a:pt x="9" y="208"/>
                  </a:lnTo>
                  <a:lnTo>
                    <a:pt x="12" y="206"/>
                  </a:lnTo>
                  <a:lnTo>
                    <a:pt x="16" y="203"/>
                  </a:lnTo>
                  <a:lnTo>
                    <a:pt x="22" y="200"/>
                  </a:lnTo>
                  <a:lnTo>
                    <a:pt x="28" y="200"/>
                  </a:lnTo>
                  <a:lnTo>
                    <a:pt x="33" y="200"/>
                  </a:lnTo>
                  <a:lnTo>
                    <a:pt x="40" y="200"/>
                  </a:lnTo>
                  <a:lnTo>
                    <a:pt x="47" y="200"/>
                  </a:lnTo>
                  <a:lnTo>
                    <a:pt x="53" y="200"/>
                  </a:lnTo>
                  <a:lnTo>
                    <a:pt x="60" y="201"/>
                  </a:lnTo>
                  <a:lnTo>
                    <a:pt x="67" y="204"/>
                  </a:lnTo>
                  <a:lnTo>
                    <a:pt x="74" y="207"/>
                  </a:lnTo>
                  <a:lnTo>
                    <a:pt x="81" y="208"/>
                  </a:lnTo>
                  <a:lnTo>
                    <a:pt x="90" y="208"/>
                  </a:lnTo>
                  <a:lnTo>
                    <a:pt x="97" y="207"/>
                  </a:lnTo>
                  <a:lnTo>
                    <a:pt x="105" y="204"/>
                  </a:lnTo>
                  <a:lnTo>
                    <a:pt x="113" y="200"/>
                  </a:lnTo>
                  <a:lnTo>
                    <a:pt x="119" y="196"/>
                  </a:lnTo>
                  <a:lnTo>
                    <a:pt x="126" y="190"/>
                  </a:lnTo>
                  <a:lnTo>
                    <a:pt x="131" y="183"/>
                  </a:lnTo>
                  <a:lnTo>
                    <a:pt x="127" y="35"/>
                  </a:lnTo>
                  <a:lnTo>
                    <a:pt x="133" y="35"/>
                  </a:lnTo>
                  <a:lnTo>
                    <a:pt x="138" y="34"/>
                  </a:lnTo>
                  <a:lnTo>
                    <a:pt x="144" y="33"/>
                  </a:lnTo>
                  <a:lnTo>
                    <a:pt x="150" y="32"/>
                  </a:lnTo>
                  <a:lnTo>
                    <a:pt x="156" y="31"/>
                  </a:lnTo>
                  <a:lnTo>
                    <a:pt x="162" y="30"/>
                  </a:lnTo>
                  <a:lnTo>
                    <a:pt x="168" y="29"/>
                  </a:lnTo>
                  <a:lnTo>
                    <a:pt x="174" y="28"/>
                  </a:lnTo>
                  <a:lnTo>
                    <a:pt x="181" y="28"/>
                  </a:lnTo>
                  <a:lnTo>
                    <a:pt x="186" y="28"/>
                  </a:lnTo>
                  <a:lnTo>
                    <a:pt x="193" y="28"/>
                  </a:lnTo>
                  <a:lnTo>
                    <a:pt x="199" y="30"/>
                  </a:lnTo>
                  <a:lnTo>
                    <a:pt x="206" y="31"/>
                  </a:lnTo>
                  <a:lnTo>
                    <a:pt x="211" y="34"/>
                  </a:lnTo>
                  <a:lnTo>
                    <a:pt x="218" y="37"/>
                  </a:lnTo>
                  <a:lnTo>
                    <a:pt x="225" y="41"/>
                  </a:lnTo>
                  <a:lnTo>
                    <a:pt x="228" y="48"/>
                  </a:lnTo>
                  <a:lnTo>
                    <a:pt x="230" y="57"/>
                  </a:lnTo>
                  <a:lnTo>
                    <a:pt x="232" y="65"/>
                  </a:lnTo>
                  <a:lnTo>
                    <a:pt x="234" y="73"/>
                  </a:lnTo>
                  <a:lnTo>
                    <a:pt x="234" y="82"/>
                  </a:lnTo>
                  <a:lnTo>
                    <a:pt x="235" y="91"/>
                  </a:lnTo>
                  <a:lnTo>
                    <a:pt x="236" y="99"/>
                  </a:lnTo>
                  <a:lnTo>
                    <a:pt x="238" y="108"/>
                  </a:lnTo>
                  <a:lnTo>
                    <a:pt x="239" y="116"/>
                  </a:lnTo>
                  <a:lnTo>
                    <a:pt x="242" y="124"/>
                  </a:lnTo>
                  <a:lnTo>
                    <a:pt x="245" y="131"/>
                  </a:lnTo>
                  <a:lnTo>
                    <a:pt x="249" y="138"/>
                  </a:lnTo>
                  <a:lnTo>
                    <a:pt x="256" y="145"/>
                  </a:lnTo>
                  <a:lnTo>
                    <a:pt x="263" y="150"/>
                  </a:lnTo>
                  <a:lnTo>
                    <a:pt x="273" y="155"/>
                  </a:lnTo>
                  <a:lnTo>
                    <a:pt x="284" y="159"/>
                  </a:lnTo>
                  <a:lnTo>
                    <a:pt x="293" y="159"/>
                  </a:lnTo>
                  <a:lnTo>
                    <a:pt x="303" y="159"/>
                  </a:lnTo>
                  <a:lnTo>
                    <a:pt x="314" y="158"/>
                  </a:lnTo>
                  <a:lnTo>
                    <a:pt x="325" y="156"/>
                  </a:lnTo>
                  <a:lnTo>
                    <a:pt x="335" y="152"/>
                  </a:lnTo>
                  <a:lnTo>
                    <a:pt x="345" y="148"/>
                  </a:lnTo>
                  <a:lnTo>
                    <a:pt x="353" y="142"/>
                  </a:lnTo>
                  <a:lnTo>
                    <a:pt x="359" y="134"/>
                  </a:lnTo>
                  <a:lnTo>
                    <a:pt x="363" y="129"/>
                  </a:lnTo>
                  <a:lnTo>
                    <a:pt x="365" y="124"/>
                  </a:lnTo>
                  <a:lnTo>
                    <a:pt x="366" y="119"/>
                  </a:lnTo>
                  <a:lnTo>
                    <a:pt x="366" y="113"/>
                  </a:lnTo>
                  <a:lnTo>
                    <a:pt x="366" y="108"/>
                  </a:lnTo>
                  <a:lnTo>
                    <a:pt x="365" y="102"/>
                  </a:lnTo>
                  <a:lnTo>
                    <a:pt x="364" y="96"/>
                  </a:lnTo>
                  <a:lnTo>
                    <a:pt x="361" y="91"/>
                  </a:lnTo>
                  <a:lnTo>
                    <a:pt x="359" y="86"/>
                  </a:lnTo>
                  <a:lnTo>
                    <a:pt x="357" y="79"/>
                  </a:lnTo>
                  <a:lnTo>
                    <a:pt x="354" y="73"/>
                  </a:lnTo>
                  <a:lnTo>
                    <a:pt x="354" y="68"/>
                  </a:lnTo>
                  <a:lnTo>
                    <a:pt x="352" y="62"/>
                  </a:lnTo>
                  <a:lnTo>
                    <a:pt x="351" y="57"/>
                  </a:lnTo>
                  <a:lnTo>
                    <a:pt x="351" y="51"/>
                  </a:lnTo>
                  <a:lnTo>
                    <a:pt x="352" y="44"/>
                  </a:lnTo>
                  <a:lnTo>
                    <a:pt x="357" y="39"/>
                  </a:lnTo>
                  <a:lnTo>
                    <a:pt x="363" y="34"/>
                  </a:lnTo>
                  <a:lnTo>
                    <a:pt x="369" y="30"/>
                  </a:lnTo>
                  <a:lnTo>
                    <a:pt x="376" y="26"/>
                  </a:lnTo>
                  <a:lnTo>
                    <a:pt x="383" y="22"/>
                  </a:lnTo>
                  <a:lnTo>
                    <a:pt x="391" y="19"/>
                  </a:lnTo>
                  <a:lnTo>
                    <a:pt x="398" y="17"/>
                  </a:lnTo>
                  <a:lnTo>
                    <a:pt x="407" y="14"/>
                  </a:lnTo>
                  <a:lnTo>
                    <a:pt x="414" y="12"/>
                  </a:lnTo>
                  <a:lnTo>
                    <a:pt x="422" y="10"/>
                  </a:lnTo>
                  <a:lnTo>
                    <a:pt x="431" y="9"/>
                  </a:lnTo>
                  <a:lnTo>
                    <a:pt x="439" y="7"/>
                  </a:lnTo>
                  <a:lnTo>
                    <a:pt x="448" y="5"/>
                  </a:lnTo>
                  <a:lnTo>
                    <a:pt x="456" y="3"/>
                  </a:lnTo>
                  <a:lnTo>
                    <a:pt x="464" y="2"/>
                  </a:lnTo>
                  <a:lnTo>
                    <a:pt x="472" y="0"/>
                  </a:lnTo>
                  <a:lnTo>
                    <a:pt x="474" y="5"/>
                  </a:lnTo>
                  <a:lnTo>
                    <a:pt x="476" y="11"/>
                  </a:lnTo>
                  <a:lnTo>
                    <a:pt x="477" y="17"/>
                  </a:lnTo>
                  <a:lnTo>
                    <a:pt x="478" y="24"/>
                  </a:lnTo>
                  <a:lnTo>
                    <a:pt x="478" y="30"/>
                  </a:lnTo>
                  <a:lnTo>
                    <a:pt x="479" y="37"/>
                  </a:lnTo>
                  <a:lnTo>
                    <a:pt x="479" y="44"/>
                  </a:lnTo>
                  <a:lnTo>
                    <a:pt x="479" y="51"/>
                  </a:lnTo>
                  <a:lnTo>
                    <a:pt x="479" y="57"/>
                  </a:lnTo>
                  <a:lnTo>
                    <a:pt x="481" y="64"/>
                  </a:lnTo>
                  <a:lnTo>
                    <a:pt x="483" y="70"/>
                  </a:lnTo>
                  <a:lnTo>
                    <a:pt x="485" y="76"/>
                  </a:lnTo>
                  <a:lnTo>
                    <a:pt x="488" y="82"/>
                  </a:lnTo>
                  <a:lnTo>
                    <a:pt x="493" y="88"/>
                  </a:lnTo>
                  <a:lnTo>
                    <a:pt x="499" y="92"/>
                  </a:lnTo>
                  <a:lnTo>
                    <a:pt x="507" y="97"/>
                  </a:lnTo>
                  <a:lnTo>
                    <a:pt x="512" y="99"/>
                  </a:lnTo>
                  <a:lnTo>
                    <a:pt x="517" y="101"/>
                  </a:lnTo>
                  <a:lnTo>
                    <a:pt x="523" y="102"/>
                  </a:lnTo>
                  <a:lnTo>
                    <a:pt x="529" y="102"/>
                  </a:lnTo>
                  <a:lnTo>
                    <a:pt x="535" y="101"/>
                  </a:lnTo>
                  <a:lnTo>
                    <a:pt x="541" y="99"/>
                  </a:lnTo>
                  <a:lnTo>
                    <a:pt x="547" y="98"/>
                  </a:lnTo>
                  <a:lnTo>
                    <a:pt x="554" y="97"/>
                  </a:lnTo>
                  <a:lnTo>
                    <a:pt x="560" y="95"/>
                  </a:lnTo>
                  <a:lnTo>
                    <a:pt x="566" y="94"/>
                  </a:lnTo>
                  <a:lnTo>
                    <a:pt x="572" y="92"/>
                  </a:lnTo>
                  <a:lnTo>
                    <a:pt x="579" y="92"/>
                  </a:lnTo>
                  <a:lnTo>
                    <a:pt x="584" y="92"/>
                  </a:lnTo>
                  <a:lnTo>
                    <a:pt x="591" y="92"/>
                  </a:lnTo>
                  <a:lnTo>
                    <a:pt x="598" y="94"/>
                  </a:lnTo>
                  <a:lnTo>
                    <a:pt x="603" y="97"/>
                  </a:lnTo>
                  <a:lnTo>
                    <a:pt x="610" y="102"/>
                  </a:lnTo>
                  <a:lnTo>
                    <a:pt x="614" y="109"/>
                  </a:lnTo>
                  <a:lnTo>
                    <a:pt x="618" y="117"/>
                  </a:lnTo>
                  <a:lnTo>
                    <a:pt x="620" y="125"/>
                  </a:lnTo>
                  <a:lnTo>
                    <a:pt x="621" y="133"/>
                  </a:lnTo>
                  <a:lnTo>
                    <a:pt x="622" y="142"/>
                  </a:lnTo>
                  <a:lnTo>
                    <a:pt x="623" y="151"/>
                  </a:lnTo>
                  <a:lnTo>
                    <a:pt x="623" y="159"/>
                  </a:lnTo>
                  <a:lnTo>
                    <a:pt x="621" y="162"/>
                  </a:lnTo>
                  <a:lnTo>
                    <a:pt x="619" y="165"/>
                  </a:lnTo>
                  <a:lnTo>
                    <a:pt x="618" y="169"/>
                  </a:lnTo>
                  <a:lnTo>
                    <a:pt x="615" y="172"/>
                  </a:lnTo>
                  <a:lnTo>
                    <a:pt x="612" y="175"/>
                  </a:lnTo>
                  <a:lnTo>
                    <a:pt x="608" y="178"/>
                  </a:lnTo>
                  <a:lnTo>
                    <a:pt x="604" y="181"/>
                  </a:lnTo>
                  <a:lnTo>
                    <a:pt x="599" y="183"/>
                  </a:lnTo>
                  <a:lnTo>
                    <a:pt x="591" y="184"/>
                  </a:lnTo>
                  <a:lnTo>
                    <a:pt x="582" y="184"/>
                  </a:lnTo>
                  <a:lnTo>
                    <a:pt x="573" y="183"/>
                  </a:lnTo>
                  <a:lnTo>
                    <a:pt x="564" y="182"/>
                  </a:lnTo>
                  <a:lnTo>
                    <a:pt x="554" y="181"/>
                  </a:lnTo>
                  <a:lnTo>
                    <a:pt x="545" y="182"/>
                  </a:lnTo>
                  <a:lnTo>
                    <a:pt x="535" y="183"/>
                  </a:lnTo>
                  <a:lnTo>
                    <a:pt x="524" y="186"/>
                  </a:lnTo>
                  <a:lnTo>
                    <a:pt x="523" y="188"/>
                  </a:lnTo>
                  <a:lnTo>
                    <a:pt x="521" y="191"/>
                  </a:lnTo>
                  <a:lnTo>
                    <a:pt x="519" y="192"/>
                  </a:lnTo>
                  <a:lnTo>
                    <a:pt x="517" y="194"/>
                  </a:lnTo>
                  <a:lnTo>
                    <a:pt x="514" y="197"/>
                  </a:lnTo>
                  <a:lnTo>
                    <a:pt x="512" y="199"/>
                  </a:lnTo>
                  <a:lnTo>
                    <a:pt x="509" y="203"/>
                  </a:lnTo>
                  <a:lnTo>
                    <a:pt x="507" y="207"/>
                  </a:lnTo>
                  <a:lnTo>
                    <a:pt x="524" y="331"/>
                  </a:lnTo>
                  <a:lnTo>
                    <a:pt x="519" y="333"/>
                  </a:lnTo>
                  <a:lnTo>
                    <a:pt x="512" y="335"/>
                  </a:lnTo>
                  <a:lnTo>
                    <a:pt x="507" y="338"/>
                  </a:lnTo>
                  <a:lnTo>
                    <a:pt x="500" y="339"/>
                  </a:lnTo>
                  <a:lnTo>
                    <a:pt x="493" y="341"/>
                  </a:lnTo>
                  <a:lnTo>
                    <a:pt x="486" y="342"/>
                  </a:lnTo>
                  <a:lnTo>
                    <a:pt x="479" y="343"/>
                  </a:lnTo>
                  <a:lnTo>
                    <a:pt x="471" y="344"/>
                  </a:lnTo>
                  <a:lnTo>
                    <a:pt x="464" y="344"/>
                  </a:lnTo>
                  <a:lnTo>
                    <a:pt x="456" y="344"/>
                  </a:lnTo>
                  <a:lnTo>
                    <a:pt x="449" y="344"/>
                  </a:lnTo>
                  <a:lnTo>
                    <a:pt x="441" y="344"/>
                  </a:lnTo>
                  <a:lnTo>
                    <a:pt x="433" y="342"/>
                  </a:lnTo>
                  <a:lnTo>
                    <a:pt x="426" y="341"/>
                  </a:lnTo>
                  <a:lnTo>
                    <a:pt x="419" y="340"/>
                  </a:lnTo>
                  <a:lnTo>
                    <a:pt x="412" y="338"/>
                  </a:lnTo>
                  <a:lnTo>
                    <a:pt x="408" y="333"/>
                  </a:lnTo>
                  <a:lnTo>
                    <a:pt x="405" y="328"/>
                  </a:lnTo>
                  <a:lnTo>
                    <a:pt x="403" y="322"/>
                  </a:lnTo>
                  <a:lnTo>
                    <a:pt x="402" y="316"/>
                  </a:lnTo>
                  <a:lnTo>
                    <a:pt x="402" y="311"/>
                  </a:lnTo>
                  <a:lnTo>
                    <a:pt x="401" y="306"/>
                  </a:lnTo>
                  <a:lnTo>
                    <a:pt x="401" y="300"/>
                  </a:lnTo>
                  <a:lnTo>
                    <a:pt x="401" y="294"/>
                  </a:lnTo>
                  <a:lnTo>
                    <a:pt x="402" y="289"/>
                  </a:lnTo>
                  <a:lnTo>
                    <a:pt x="402" y="283"/>
                  </a:lnTo>
                  <a:lnTo>
                    <a:pt x="402" y="277"/>
                  </a:lnTo>
                  <a:lnTo>
                    <a:pt x="401" y="271"/>
                  </a:lnTo>
                  <a:lnTo>
                    <a:pt x="400" y="266"/>
                  </a:lnTo>
                  <a:lnTo>
                    <a:pt x="398" y="260"/>
                  </a:lnTo>
                  <a:lnTo>
                    <a:pt x="397" y="254"/>
                  </a:lnTo>
                  <a:lnTo>
                    <a:pt x="393" y="248"/>
                  </a:lnTo>
                  <a:lnTo>
                    <a:pt x="388" y="244"/>
                  </a:lnTo>
                  <a:lnTo>
                    <a:pt x="381" y="240"/>
                  </a:lnTo>
                  <a:lnTo>
                    <a:pt x="374" y="238"/>
                  </a:lnTo>
                  <a:lnTo>
                    <a:pt x="367" y="236"/>
                  </a:lnTo>
                  <a:lnTo>
                    <a:pt x="360" y="235"/>
                  </a:lnTo>
                  <a:lnTo>
                    <a:pt x="353" y="235"/>
                  </a:lnTo>
                  <a:lnTo>
                    <a:pt x="345" y="235"/>
                  </a:lnTo>
                  <a:lnTo>
                    <a:pt x="337" y="236"/>
                  </a:lnTo>
                  <a:lnTo>
                    <a:pt x="329" y="237"/>
                  </a:lnTo>
                  <a:lnTo>
                    <a:pt x="321" y="239"/>
                  </a:lnTo>
                  <a:lnTo>
                    <a:pt x="313" y="241"/>
                  </a:lnTo>
                  <a:lnTo>
                    <a:pt x="306" y="243"/>
                  </a:lnTo>
                  <a:lnTo>
                    <a:pt x="297" y="245"/>
                  </a:lnTo>
                  <a:lnTo>
                    <a:pt x="289" y="248"/>
                  </a:lnTo>
                  <a:lnTo>
                    <a:pt x="281" y="250"/>
                  </a:lnTo>
                  <a:lnTo>
                    <a:pt x="273" y="252"/>
                  </a:lnTo>
                  <a:lnTo>
                    <a:pt x="270" y="255"/>
                  </a:lnTo>
                  <a:lnTo>
                    <a:pt x="267" y="260"/>
                  </a:lnTo>
                  <a:lnTo>
                    <a:pt x="263" y="264"/>
                  </a:lnTo>
                  <a:lnTo>
                    <a:pt x="260" y="270"/>
                  </a:lnTo>
                  <a:lnTo>
                    <a:pt x="258" y="276"/>
                  </a:lnTo>
                  <a:lnTo>
                    <a:pt x="258" y="282"/>
                  </a:lnTo>
                  <a:lnTo>
                    <a:pt x="258" y="287"/>
                  </a:lnTo>
                  <a:lnTo>
                    <a:pt x="262" y="293"/>
                  </a:lnTo>
                  <a:lnTo>
                    <a:pt x="265" y="299"/>
                  </a:lnTo>
                  <a:lnTo>
                    <a:pt x="268" y="304"/>
                  </a:lnTo>
                  <a:lnTo>
                    <a:pt x="271" y="310"/>
                  </a:lnTo>
                  <a:lnTo>
                    <a:pt x="273" y="316"/>
                  </a:lnTo>
                  <a:lnTo>
                    <a:pt x="276" y="322"/>
                  </a:lnTo>
                  <a:lnTo>
                    <a:pt x="277" y="328"/>
                  </a:lnTo>
                  <a:lnTo>
                    <a:pt x="277" y="334"/>
                  </a:lnTo>
                  <a:lnTo>
                    <a:pt x="277" y="341"/>
                  </a:lnTo>
                  <a:lnTo>
                    <a:pt x="266" y="355"/>
                  </a:lnTo>
                  <a:lnTo>
                    <a:pt x="257" y="360"/>
                  </a:lnTo>
                  <a:lnTo>
                    <a:pt x="248" y="362"/>
                  </a:lnTo>
                  <a:lnTo>
                    <a:pt x="239" y="363"/>
                  </a:lnTo>
                  <a:lnTo>
                    <a:pt x="230" y="363"/>
                  </a:lnTo>
                  <a:lnTo>
                    <a:pt x="220" y="364"/>
                  </a:lnTo>
                  <a:lnTo>
                    <a:pt x="210" y="364"/>
                  </a:lnTo>
                  <a:lnTo>
                    <a:pt x="201" y="366"/>
                  </a:lnTo>
                  <a:lnTo>
                    <a:pt x="191" y="370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grayWhite">
            <a:xfrm>
              <a:off x="0" y="706"/>
              <a:ext cx="506" cy="470"/>
            </a:xfrm>
            <a:custGeom>
              <a:avLst/>
              <a:gdLst/>
              <a:ahLst/>
              <a:cxnLst>
                <a:cxn ang="0">
                  <a:pos x="229" y="453"/>
                </a:cxn>
                <a:cxn ang="0">
                  <a:pos x="200" y="429"/>
                </a:cxn>
                <a:cxn ang="0">
                  <a:pos x="175" y="402"/>
                </a:cxn>
                <a:cxn ang="0">
                  <a:pos x="158" y="368"/>
                </a:cxn>
                <a:cxn ang="0">
                  <a:pos x="241" y="275"/>
                </a:cxn>
                <a:cxn ang="0">
                  <a:pos x="224" y="248"/>
                </a:cxn>
                <a:cxn ang="0">
                  <a:pos x="198" y="228"/>
                </a:cxn>
                <a:cxn ang="0">
                  <a:pos x="166" y="214"/>
                </a:cxn>
                <a:cxn ang="0">
                  <a:pos x="139" y="217"/>
                </a:cxn>
                <a:cxn ang="0">
                  <a:pos x="128" y="238"/>
                </a:cxn>
                <a:cxn ang="0">
                  <a:pos x="120" y="262"/>
                </a:cxn>
                <a:cxn ang="0">
                  <a:pos x="104" y="283"/>
                </a:cxn>
                <a:cxn ang="0">
                  <a:pos x="77" y="291"/>
                </a:cxn>
                <a:cxn ang="0">
                  <a:pos x="53" y="288"/>
                </a:cxn>
                <a:cxn ang="0">
                  <a:pos x="31" y="275"/>
                </a:cxn>
                <a:cxn ang="0">
                  <a:pos x="12" y="257"/>
                </a:cxn>
                <a:cxn ang="0">
                  <a:pos x="61" y="109"/>
                </a:cxn>
                <a:cxn ang="0">
                  <a:pos x="24" y="85"/>
                </a:cxn>
                <a:cxn ang="0">
                  <a:pos x="0" y="53"/>
                </a:cxn>
                <a:cxn ang="0">
                  <a:pos x="19" y="22"/>
                </a:cxn>
                <a:cxn ang="0">
                  <a:pos x="54" y="0"/>
                </a:cxn>
                <a:cxn ang="0">
                  <a:pos x="82" y="6"/>
                </a:cxn>
                <a:cxn ang="0">
                  <a:pos x="103" y="29"/>
                </a:cxn>
                <a:cxn ang="0">
                  <a:pos x="132" y="57"/>
                </a:cxn>
                <a:cxn ang="0">
                  <a:pos x="175" y="64"/>
                </a:cxn>
                <a:cxn ang="0">
                  <a:pos x="215" y="43"/>
                </a:cxn>
                <a:cxn ang="0">
                  <a:pos x="243" y="16"/>
                </a:cxn>
                <a:cxn ang="0">
                  <a:pos x="265" y="22"/>
                </a:cxn>
                <a:cxn ang="0">
                  <a:pos x="284" y="34"/>
                </a:cxn>
                <a:cxn ang="0">
                  <a:pos x="301" y="52"/>
                </a:cxn>
                <a:cxn ang="0">
                  <a:pos x="318" y="72"/>
                </a:cxn>
                <a:cxn ang="0">
                  <a:pos x="314" y="98"/>
                </a:cxn>
                <a:cxn ang="0">
                  <a:pos x="296" y="115"/>
                </a:cxn>
                <a:cxn ang="0">
                  <a:pos x="278" y="123"/>
                </a:cxn>
                <a:cxn ang="0">
                  <a:pos x="260" y="130"/>
                </a:cxn>
                <a:cxn ang="0">
                  <a:pos x="249" y="152"/>
                </a:cxn>
                <a:cxn ang="0">
                  <a:pos x="257" y="180"/>
                </a:cxn>
                <a:cxn ang="0">
                  <a:pos x="288" y="210"/>
                </a:cxn>
                <a:cxn ang="0">
                  <a:pos x="321" y="231"/>
                </a:cxn>
                <a:cxn ang="0">
                  <a:pos x="339" y="231"/>
                </a:cxn>
                <a:cxn ang="0">
                  <a:pos x="358" y="228"/>
                </a:cxn>
                <a:cxn ang="0">
                  <a:pos x="377" y="200"/>
                </a:cxn>
                <a:cxn ang="0">
                  <a:pos x="385" y="171"/>
                </a:cxn>
                <a:cxn ang="0">
                  <a:pos x="404" y="158"/>
                </a:cxn>
                <a:cxn ang="0">
                  <a:pos x="497" y="213"/>
                </a:cxn>
                <a:cxn ang="0">
                  <a:pos x="482" y="238"/>
                </a:cxn>
                <a:cxn ang="0">
                  <a:pos x="458" y="259"/>
                </a:cxn>
                <a:cxn ang="0">
                  <a:pos x="438" y="282"/>
                </a:cxn>
                <a:cxn ang="0">
                  <a:pos x="434" y="313"/>
                </a:cxn>
                <a:cxn ang="0">
                  <a:pos x="467" y="339"/>
                </a:cxn>
                <a:cxn ang="0">
                  <a:pos x="505" y="362"/>
                </a:cxn>
                <a:cxn ang="0">
                  <a:pos x="329" y="370"/>
                </a:cxn>
                <a:cxn ang="0">
                  <a:pos x="306" y="395"/>
                </a:cxn>
                <a:cxn ang="0">
                  <a:pos x="287" y="423"/>
                </a:cxn>
                <a:cxn ang="0">
                  <a:pos x="267" y="452"/>
                </a:cxn>
              </a:cxnLst>
              <a:rect l="0" t="0" r="r" b="b"/>
              <a:pathLst>
                <a:path w="506" h="470">
                  <a:moveTo>
                    <a:pt x="252" y="469"/>
                  </a:moveTo>
                  <a:lnTo>
                    <a:pt x="245" y="463"/>
                  </a:lnTo>
                  <a:lnTo>
                    <a:pt x="237" y="458"/>
                  </a:lnTo>
                  <a:lnTo>
                    <a:pt x="229" y="453"/>
                  </a:lnTo>
                  <a:lnTo>
                    <a:pt x="221" y="447"/>
                  </a:lnTo>
                  <a:lnTo>
                    <a:pt x="214" y="441"/>
                  </a:lnTo>
                  <a:lnTo>
                    <a:pt x="207" y="435"/>
                  </a:lnTo>
                  <a:lnTo>
                    <a:pt x="200" y="429"/>
                  </a:lnTo>
                  <a:lnTo>
                    <a:pt x="193" y="423"/>
                  </a:lnTo>
                  <a:lnTo>
                    <a:pt x="187" y="416"/>
                  </a:lnTo>
                  <a:lnTo>
                    <a:pt x="181" y="409"/>
                  </a:lnTo>
                  <a:lnTo>
                    <a:pt x="175" y="402"/>
                  </a:lnTo>
                  <a:lnTo>
                    <a:pt x="171" y="394"/>
                  </a:lnTo>
                  <a:lnTo>
                    <a:pt x="166" y="386"/>
                  </a:lnTo>
                  <a:lnTo>
                    <a:pt x="162" y="377"/>
                  </a:lnTo>
                  <a:lnTo>
                    <a:pt x="158" y="368"/>
                  </a:lnTo>
                  <a:lnTo>
                    <a:pt x="156" y="359"/>
                  </a:lnTo>
                  <a:lnTo>
                    <a:pt x="245" y="290"/>
                  </a:lnTo>
                  <a:lnTo>
                    <a:pt x="242" y="282"/>
                  </a:lnTo>
                  <a:lnTo>
                    <a:pt x="241" y="275"/>
                  </a:lnTo>
                  <a:lnTo>
                    <a:pt x="237" y="267"/>
                  </a:lnTo>
                  <a:lnTo>
                    <a:pt x="233" y="261"/>
                  </a:lnTo>
                  <a:lnTo>
                    <a:pt x="229" y="254"/>
                  </a:lnTo>
                  <a:lnTo>
                    <a:pt x="224" y="248"/>
                  </a:lnTo>
                  <a:lnTo>
                    <a:pt x="218" y="242"/>
                  </a:lnTo>
                  <a:lnTo>
                    <a:pt x="212" y="237"/>
                  </a:lnTo>
                  <a:lnTo>
                    <a:pt x="205" y="232"/>
                  </a:lnTo>
                  <a:lnTo>
                    <a:pt x="198" y="228"/>
                  </a:lnTo>
                  <a:lnTo>
                    <a:pt x="191" y="223"/>
                  </a:lnTo>
                  <a:lnTo>
                    <a:pt x="183" y="219"/>
                  </a:lnTo>
                  <a:lnTo>
                    <a:pt x="175" y="216"/>
                  </a:lnTo>
                  <a:lnTo>
                    <a:pt x="166" y="214"/>
                  </a:lnTo>
                  <a:lnTo>
                    <a:pt x="158" y="212"/>
                  </a:lnTo>
                  <a:lnTo>
                    <a:pt x="150" y="210"/>
                  </a:lnTo>
                  <a:lnTo>
                    <a:pt x="144" y="213"/>
                  </a:lnTo>
                  <a:lnTo>
                    <a:pt x="139" y="217"/>
                  </a:lnTo>
                  <a:lnTo>
                    <a:pt x="135" y="221"/>
                  </a:lnTo>
                  <a:lnTo>
                    <a:pt x="133" y="227"/>
                  </a:lnTo>
                  <a:lnTo>
                    <a:pt x="129" y="232"/>
                  </a:lnTo>
                  <a:lnTo>
                    <a:pt x="128" y="238"/>
                  </a:lnTo>
                  <a:lnTo>
                    <a:pt x="126" y="244"/>
                  </a:lnTo>
                  <a:lnTo>
                    <a:pt x="125" y="250"/>
                  </a:lnTo>
                  <a:lnTo>
                    <a:pt x="122" y="256"/>
                  </a:lnTo>
                  <a:lnTo>
                    <a:pt x="120" y="262"/>
                  </a:lnTo>
                  <a:lnTo>
                    <a:pt x="116" y="268"/>
                  </a:lnTo>
                  <a:lnTo>
                    <a:pt x="113" y="273"/>
                  </a:lnTo>
                  <a:lnTo>
                    <a:pt x="109" y="278"/>
                  </a:lnTo>
                  <a:lnTo>
                    <a:pt x="104" y="283"/>
                  </a:lnTo>
                  <a:lnTo>
                    <a:pt x="98" y="287"/>
                  </a:lnTo>
                  <a:lnTo>
                    <a:pt x="90" y="290"/>
                  </a:lnTo>
                  <a:lnTo>
                    <a:pt x="83" y="291"/>
                  </a:lnTo>
                  <a:lnTo>
                    <a:pt x="77" y="291"/>
                  </a:lnTo>
                  <a:lnTo>
                    <a:pt x="70" y="291"/>
                  </a:lnTo>
                  <a:lnTo>
                    <a:pt x="65" y="291"/>
                  </a:lnTo>
                  <a:lnTo>
                    <a:pt x="58" y="289"/>
                  </a:lnTo>
                  <a:lnTo>
                    <a:pt x="53" y="288"/>
                  </a:lnTo>
                  <a:lnTo>
                    <a:pt x="47" y="285"/>
                  </a:lnTo>
                  <a:lnTo>
                    <a:pt x="41" y="282"/>
                  </a:lnTo>
                  <a:lnTo>
                    <a:pt x="36" y="278"/>
                  </a:lnTo>
                  <a:lnTo>
                    <a:pt x="31" y="275"/>
                  </a:lnTo>
                  <a:lnTo>
                    <a:pt x="25" y="270"/>
                  </a:lnTo>
                  <a:lnTo>
                    <a:pt x="20" y="266"/>
                  </a:lnTo>
                  <a:lnTo>
                    <a:pt x="16" y="262"/>
                  </a:lnTo>
                  <a:lnTo>
                    <a:pt x="12" y="257"/>
                  </a:lnTo>
                  <a:lnTo>
                    <a:pt x="7" y="253"/>
                  </a:lnTo>
                  <a:lnTo>
                    <a:pt x="3" y="248"/>
                  </a:lnTo>
                  <a:lnTo>
                    <a:pt x="65" y="117"/>
                  </a:lnTo>
                  <a:lnTo>
                    <a:pt x="61" y="109"/>
                  </a:lnTo>
                  <a:lnTo>
                    <a:pt x="53" y="102"/>
                  </a:lnTo>
                  <a:lnTo>
                    <a:pt x="44" y="96"/>
                  </a:lnTo>
                  <a:lnTo>
                    <a:pt x="33" y="91"/>
                  </a:lnTo>
                  <a:lnTo>
                    <a:pt x="24" y="85"/>
                  </a:lnTo>
                  <a:lnTo>
                    <a:pt x="13" y="79"/>
                  </a:lnTo>
                  <a:lnTo>
                    <a:pt x="5" y="71"/>
                  </a:lnTo>
                  <a:lnTo>
                    <a:pt x="0" y="62"/>
                  </a:lnTo>
                  <a:lnTo>
                    <a:pt x="0" y="53"/>
                  </a:lnTo>
                  <a:lnTo>
                    <a:pt x="3" y="44"/>
                  </a:lnTo>
                  <a:lnTo>
                    <a:pt x="7" y="37"/>
                  </a:lnTo>
                  <a:lnTo>
                    <a:pt x="12" y="28"/>
                  </a:lnTo>
                  <a:lnTo>
                    <a:pt x="19" y="22"/>
                  </a:lnTo>
                  <a:lnTo>
                    <a:pt x="27" y="15"/>
                  </a:lnTo>
                  <a:lnTo>
                    <a:pt x="37" y="9"/>
                  </a:lnTo>
                  <a:lnTo>
                    <a:pt x="46" y="3"/>
                  </a:lnTo>
                  <a:lnTo>
                    <a:pt x="54" y="0"/>
                  </a:lnTo>
                  <a:lnTo>
                    <a:pt x="61" y="0"/>
                  </a:lnTo>
                  <a:lnTo>
                    <a:pt x="68" y="0"/>
                  </a:lnTo>
                  <a:lnTo>
                    <a:pt x="75" y="3"/>
                  </a:lnTo>
                  <a:lnTo>
                    <a:pt x="82" y="6"/>
                  </a:lnTo>
                  <a:lnTo>
                    <a:pt x="88" y="11"/>
                  </a:lnTo>
                  <a:lnTo>
                    <a:pt x="94" y="15"/>
                  </a:lnTo>
                  <a:lnTo>
                    <a:pt x="98" y="21"/>
                  </a:lnTo>
                  <a:lnTo>
                    <a:pt x="103" y="29"/>
                  </a:lnTo>
                  <a:lnTo>
                    <a:pt x="108" y="38"/>
                  </a:lnTo>
                  <a:lnTo>
                    <a:pt x="116" y="45"/>
                  </a:lnTo>
                  <a:lnTo>
                    <a:pt x="123" y="52"/>
                  </a:lnTo>
                  <a:lnTo>
                    <a:pt x="132" y="57"/>
                  </a:lnTo>
                  <a:lnTo>
                    <a:pt x="141" y="62"/>
                  </a:lnTo>
                  <a:lnTo>
                    <a:pt x="152" y="64"/>
                  </a:lnTo>
                  <a:lnTo>
                    <a:pt x="164" y="66"/>
                  </a:lnTo>
                  <a:lnTo>
                    <a:pt x="175" y="64"/>
                  </a:lnTo>
                  <a:lnTo>
                    <a:pt x="187" y="61"/>
                  </a:lnTo>
                  <a:lnTo>
                    <a:pt x="196" y="57"/>
                  </a:lnTo>
                  <a:lnTo>
                    <a:pt x="206" y="50"/>
                  </a:lnTo>
                  <a:lnTo>
                    <a:pt x="215" y="43"/>
                  </a:lnTo>
                  <a:lnTo>
                    <a:pt x="223" y="34"/>
                  </a:lnTo>
                  <a:lnTo>
                    <a:pt x="230" y="26"/>
                  </a:lnTo>
                  <a:lnTo>
                    <a:pt x="237" y="17"/>
                  </a:lnTo>
                  <a:lnTo>
                    <a:pt x="243" y="16"/>
                  </a:lnTo>
                  <a:lnTo>
                    <a:pt x="249" y="17"/>
                  </a:lnTo>
                  <a:lnTo>
                    <a:pt x="254" y="18"/>
                  </a:lnTo>
                  <a:lnTo>
                    <a:pt x="260" y="20"/>
                  </a:lnTo>
                  <a:lnTo>
                    <a:pt x="265" y="22"/>
                  </a:lnTo>
                  <a:lnTo>
                    <a:pt x="270" y="25"/>
                  </a:lnTo>
                  <a:lnTo>
                    <a:pt x="275" y="27"/>
                  </a:lnTo>
                  <a:lnTo>
                    <a:pt x="279" y="31"/>
                  </a:lnTo>
                  <a:lnTo>
                    <a:pt x="284" y="34"/>
                  </a:lnTo>
                  <a:lnTo>
                    <a:pt x="288" y="38"/>
                  </a:lnTo>
                  <a:lnTo>
                    <a:pt x="293" y="43"/>
                  </a:lnTo>
                  <a:lnTo>
                    <a:pt x="297" y="47"/>
                  </a:lnTo>
                  <a:lnTo>
                    <a:pt x="301" y="52"/>
                  </a:lnTo>
                  <a:lnTo>
                    <a:pt x="305" y="56"/>
                  </a:lnTo>
                  <a:lnTo>
                    <a:pt x="309" y="61"/>
                  </a:lnTo>
                  <a:lnTo>
                    <a:pt x="314" y="66"/>
                  </a:lnTo>
                  <a:lnTo>
                    <a:pt x="318" y="72"/>
                  </a:lnTo>
                  <a:lnTo>
                    <a:pt x="320" y="79"/>
                  </a:lnTo>
                  <a:lnTo>
                    <a:pt x="319" y="85"/>
                  </a:lnTo>
                  <a:lnTo>
                    <a:pt x="317" y="92"/>
                  </a:lnTo>
                  <a:lnTo>
                    <a:pt x="314" y="98"/>
                  </a:lnTo>
                  <a:lnTo>
                    <a:pt x="309" y="104"/>
                  </a:lnTo>
                  <a:lnTo>
                    <a:pt x="305" y="109"/>
                  </a:lnTo>
                  <a:lnTo>
                    <a:pt x="300" y="114"/>
                  </a:lnTo>
                  <a:lnTo>
                    <a:pt x="296" y="115"/>
                  </a:lnTo>
                  <a:lnTo>
                    <a:pt x="291" y="117"/>
                  </a:lnTo>
                  <a:lnTo>
                    <a:pt x="287" y="119"/>
                  </a:lnTo>
                  <a:lnTo>
                    <a:pt x="283" y="120"/>
                  </a:lnTo>
                  <a:lnTo>
                    <a:pt x="278" y="123"/>
                  </a:lnTo>
                  <a:lnTo>
                    <a:pt x="273" y="124"/>
                  </a:lnTo>
                  <a:lnTo>
                    <a:pt x="268" y="126"/>
                  </a:lnTo>
                  <a:lnTo>
                    <a:pt x="262" y="127"/>
                  </a:lnTo>
                  <a:lnTo>
                    <a:pt x="260" y="130"/>
                  </a:lnTo>
                  <a:lnTo>
                    <a:pt x="257" y="135"/>
                  </a:lnTo>
                  <a:lnTo>
                    <a:pt x="254" y="140"/>
                  </a:lnTo>
                  <a:lnTo>
                    <a:pt x="250" y="145"/>
                  </a:lnTo>
                  <a:lnTo>
                    <a:pt x="249" y="152"/>
                  </a:lnTo>
                  <a:lnTo>
                    <a:pt x="248" y="158"/>
                  </a:lnTo>
                  <a:lnTo>
                    <a:pt x="249" y="164"/>
                  </a:lnTo>
                  <a:lnTo>
                    <a:pt x="252" y="169"/>
                  </a:lnTo>
                  <a:lnTo>
                    <a:pt x="257" y="180"/>
                  </a:lnTo>
                  <a:lnTo>
                    <a:pt x="263" y="189"/>
                  </a:lnTo>
                  <a:lnTo>
                    <a:pt x="271" y="196"/>
                  </a:lnTo>
                  <a:lnTo>
                    <a:pt x="279" y="204"/>
                  </a:lnTo>
                  <a:lnTo>
                    <a:pt x="288" y="210"/>
                  </a:lnTo>
                  <a:lnTo>
                    <a:pt x="298" y="217"/>
                  </a:lnTo>
                  <a:lnTo>
                    <a:pt x="308" y="224"/>
                  </a:lnTo>
                  <a:lnTo>
                    <a:pt x="317" y="231"/>
                  </a:lnTo>
                  <a:lnTo>
                    <a:pt x="321" y="231"/>
                  </a:lnTo>
                  <a:lnTo>
                    <a:pt x="326" y="231"/>
                  </a:lnTo>
                  <a:lnTo>
                    <a:pt x="330" y="231"/>
                  </a:lnTo>
                  <a:lnTo>
                    <a:pt x="334" y="231"/>
                  </a:lnTo>
                  <a:lnTo>
                    <a:pt x="339" y="231"/>
                  </a:lnTo>
                  <a:lnTo>
                    <a:pt x="344" y="231"/>
                  </a:lnTo>
                  <a:lnTo>
                    <a:pt x="349" y="231"/>
                  </a:lnTo>
                  <a:lnTo>
                    <a:pt x="354" y="231"/>
                  </a:lnTo>
                  <a:lnTo>
                    <a:pt x="358" y="228"/>
                  </a:lnTo>
                  <a:lnTo>
                    <a:pt x="363" y="222"/>
                  </a:lnTo>
                  <a:lnTo>
                    <a:pt x="368" y="215"/>
                  </a:lnTo>
                  <a:lnTo>
                    <a:pt x="373" y="209"/>
                  </a:lnTo>
                  <a:lnTo>
                    <a:pt x="377" y="200"/>
                  </a:lnTo>
                  <a:lnTo>
                    <a:pt x="380" y="192"/>
                  </a:lnTo>
                  <a:lnTo>
                    <a:pt x="383" y="183"/>
                  </a:lnTo>
                  <a:lnTo>
                    <a:pt x="383" y="176"/>
                  </a:lnTo>
                  <a:lnTo>
                    <a:pt x="385" y="171"/>
                  </a:lnTo>
                  <a:lnTo>
                    <a:pt x="388" y="167"/>
                  </a:lnTo>
                  <a:lnTo>
                    <a:pt x="392" y="163"/>
                  </a:lnTo>
                  <a:lnTo>
                    <a:pt x="398" y="160"/>
                  </a:lnTo>
                  <a:lnTo>
                    <a:pt x="404" y="158"/>
                  </a:lnTo>
                  <a:lnTo>
                    <a:pt x="410" y="156"/>
                  </a:lnTo>
                  <a:lnTo>
                    <a:pt x="417" y="155"/>
                  </a:lnTo>
                  <a:lnTo>
                    <a:pt x="423" y="155"/>
                  </a:lnTo>
                  <a:lnTo>
                    <a:pt x="497" y="213"/>
                  </a:lnTo>
                  <a:lnTo>
                    <a:pt x="495" y="221"/>
                  </a:lnTo>
                  <a:lnTo>
                    <a:pt x="492" y="227"/>
                  </a:lnTo>
                  <a:lnTo>
                    <a:pt x="487" y="232"/>
                  </a:lnTo>
                  <a:lnTo>
                    <a:pt x="482" y="238"/>
                  </a:lnTo>
                  <a:lnTo>
                    <a:pt x="476" y="243"/>
                  </a:lnTo>
                  <a:lnTo>
                    <a:pt x="470" y="248"/>
                  </a:lnTo>
                  <a:lnTo>
                    <a:pt x="464" y="253"/>
                  </a:lnTo>
                  <a:lnTo>
                    <a:pt x="458" y="259"/>
                  </a:lnTo>
                  <a:lnTo>
                    <a:pt x="451" y="264"/>
                  </a:lnTo>
                  <a:lnTo>
                    <a:pt x="446" y="269"/>
                  </a:lnTo>
                  <a:lnTo>
                    <a:pt x="441" y="275"/>
                  </a:lnTo>
                  <a:lnTo>
                    <a:pt x="438" y="282"/>
                  </a:lnTo>
                  <a:lnTo>
                    <a:pt x="434" y="288"/>
                  </a:lnTo>
                  <a:lnTo>
                    <a:pt x="433" y="296"/>
                  </a:lnTo>
                  <a:lnTo>
                    <a:pt x="433" y="304"/>
                  </a:lnTo>
                  <a:lnTo>
                    <a:pt x="434" y="313"/>
                  </a:lnTo>
                  <a:lnTo>
                    <a:pt x="439" y="323"/>
                  </a:lnTo>
                  <a:lnTo>
                    <a:pt x="446" y="329"/>
                  </a:lnTo>
                  <a:lnTo>
                    <a:pt x="456" y="335"/>
                  </a:lnTo>
                  <a:lnTo>
                    <a:pt x="467" y="339"/>
                  </a:lnTo>
                  <a:lnTo>
                    <a:pt x="478" y="343"/>
                  </a:lnTo>
                  <a:lnTo>
                    <a:pt x="488" y="348"/>
                  </a:lnTo>
                  <a:lnTo>
                    <a:pt x="497" y="354"/>
                  </a:lnTo>
                  <a:lnTo>
                    <a:pt x="505" y="362"/>
                  </a:lnTo>
                  <a:lnTo>
                    <a:pt x="442" y="445"/>
                  </a:lnTo>
                  <a:lnTo>
                    <a:pt x="343" y="362"/>
                  </a:lnTo>
                  <a:lnTo>
                    <a:pt x="336" y="366"/>
                  </a:lnTo>
                  <a:lnTo>
                    <a:pt x="329" y="370"/>
                  </a:lnTo>
                  <a:lnTo>
                    <a:pt x="323" y="377"/>
                  </a:lnTo>
                  <a:lnTo>
                    <a:pt x="317" y="382"/>
                  </a:lnTo>
                  <a:lnTo>
                    <a:pt x="312" y="388"/>
                  </a:lnTo>
                  <a:lnTo>
                    <a:pt x="306" y="395"/>
                  </a:lnTo>
                  <a:lnTo>
                    <a:pt x="302" y="401"/>
                  </a:lnTo>
                  <a:lnTo>
                    <a:pt x="296" y="408"/>
                  </a:lnTo>
                  <a:lnTo>
                    <a:pt x="292" y="415"/>
                  </a:lnTo>
                  <a:lnTo>
                    <a:pt x="287" y="423"/>
                  </a:lnTo>
                  <a:lnTo>
                    <a:pt x="283" y="430"/>
                  </a:lnTo>
                  <a:lnTo>
                    <a:pt x="278" y="437"/>
                  </a:lnTo>
                  <a:lnTo>
                    <a:pt x="272" y="445"/>
                  </a:lnTo>
                  <a:lnTo>
                    <a:pt x="267" y="452"/>
                  </a:lnTo>
                  <a:lnTo>
                    <a:pt x="262" y="459"/>
                  </a:lnTo>
                  <a:lnTo>
                    <a:pt x="256" y="465"/>
                  </a:lnTo>
                  <a:lnTo>
                    <a:pt x="252" y="469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grayWhite">
            <a:xfrm>
              <a:off x="538" y="441"/>
              <a:ext cx="512" cy="509"/>
            </a:xfrm>
            <a:custGeom>
              <a:avLst/>
              <a:gdLst/>
              <a:ahLst/>
              <a:cxnLst>
                <a:cxn ang="0">
                  <a:pos x="67" y="492"/>
                </a:cxn>
                <a:cxn ang="0">
                  <a:pos x="45" y="451"/>
                </a:cxn>
                <a:cxn ang="0">
                  <a:pos x="68" y="418"/>
                </a:cxn>
                <a:cxn ang="0">
                  <a:pos x="106" y="391"/>
                </a:cxn>
                <a:cxn ang="0">
                  <a:pos x="105" y="352"/>
                </a:cxn>
                <a:cxn ang="0">
                  <a:pos x="79" y="324"/>
                </a:cxn>
                <a:cxn ang="0">
                  <a:pos x="44" y="302"/>
                </a:cxn>
                <a:cxn ang="0">
                  <a:pos x="7" y="280"/>
                </a:cxn>
                <a:cxn ang="0">
                  <a:pos x="2" y="258"/>
                </a:cxn>
                <a:cxn ang="0">
                  <a:pos x="13" y="239"/>
                </a:cxn>
                <a:cxn ang="0">
                  <a:pos x="29" y="220"/>
                </a:cxn>
                <a:cxn ang="0">
                  <a:pos x="43" y="201"/>
                </a:cxn>
                <a:cxn ang="0">
                  <a:pos x="65" y="184"/>
                </a:cxn>
                <a:cxn ang="0">
                  <a:pos x="100" y="191"/>
                </a:cxn>
                <a:cxn ang="0">
                  <a:pos x="124" y="210"/>
                </a:cxn>
                <a:cxn ang="0">
                  <a:pos x="150" y="233"/>
                </a:cxn>
                <a:cxn ang="0">
                  <a:pos x="179" y="232"/>
                </a:cxn>
                <a:cxn ang="0">
                  <a:pos x="207" y="223"/>
                </a:cxn>
                <a:cxn ang="0">
                  <a:pos x="230" y="198"/>
                </a:cxn>
                <a:cxn ang="0">
                  <a:pos x="242" y="165"/>
                </a:cxn>
                <a:cxn ang="0">
                  <a:pos x="226" y="143"/>
                </a:cxn>
                <a:cxn ang="0">
                  <a:pos x="203" y="132"/>
                </a:cxn>
                <a:cxn ang="0">
                  <a:pos x="176" y="122"/>
                </a:cxn>
                <a:cxn ang="0">
                  <a:pos x="153" y="111"/>
                </a:cxn>
                <a:cxn ang="0">
                  <a:pos x="142" y="80"/>
                </a:cxn>
                <a:cxn ang="0">
                  <a:pos x="163" y="50"/>
                </a:cxn>
                <a:cxn ang="0">
                  <a:pos x="187" y="36"/>
                </a:cxn>
                <a:cxn ang="0">
                  <a:pos x="211" y="18"/>
                </a:cxn>
                <a:cxn ang="0">
                  <a:pos x="243" y="28"/>
                </a:cxn>
                <a:cxn ang="0">
                  <a:pos x="277" y="54"/>
                </a:cxn>
                <a:cxn ang="0">
                  <a:pos x="314" y="72"/>
                </a:cxn>
                <a:cxn ang="0">
                  <a:pos x="355" y="68"/>
                </a:cxn>
                <a:cxn ang="0">
                  <a:pos x="382" y="36"/>
                </a:cxn>
                <a:cxn ang="0">
                  <a:pos x="411" y="3"/>
                </a:cxn>
                <a:cxn ang="0">
                  <a:pos x="453" y="10"/>
                </a:cxn>
                <a:cxn ang="0">
                  <a:pos x="486" y="36"/>
                </a:cxn>
                <a:cxn ang="0">
                  <a:pos x="489" y="68"/>
                </a:cxn>
                <a:cxn ang="0">
                  <a:pos x="466" y="88"/>
                </a:cxn>
                <a:cxn ang="0">
                  <a:pos x="437" y="107"/>
                </a:cxn>
                <a:cxn ang="0">
                  <a:pos x="422" y="133"/>
                </a:cxn>
                <a:cxn ang="0">
                  <a:pos x="419" y="317"/>
                </a:cxn>
                <a:cxn ang="0">
                  <a:pos x="388" y="302"/>
                </a:cxn>
                <a:cxn ang="0">
                  <a:pos x="364" y="273"/>
                </a:cxn>
                <a:cxn ang="0">
                  <a:pos x="336" y="250"/>
                </a:cxn>
                <a:cxn ang="0">
                  <a:pos x="299" y="252"/>
                </a:cxn>
                <a:cxn ang="0">
                  <a:pos x="275" y="270"/>
                </a:cxn>
                <a:cxn ang="0">
                  <a:pos x="255" y="294"/>
                </a:cxn>
                <a:cxn ang="0">
                  <a:pos x="242" y="323"/>
                </a:cxn>
                <a:cxn ang="0">
                  <a:pos x="241" y="353"/>
                </a:cxn>
                <a:cxn ang="0">
                  <a:pos x="257" y="364"/>
                </a:cxn>
                <a:cxn ang="0">
                  <a:pos x="279" y="368"/>
                </a:cxn>
                <a:cxn ang="0">
                  <a:pos x="304" y="370"/>
                </a:cxn>
                <a:cxn ang="0">
                  <a:pos x="330" y="376"/>
                </a:cxn>
                <a:cxn ang="0">
                  <a:pos x="353" y="407"/>
                </a:cxn>
                <a:cxn ang="0">
                  <a:pos x="352" y="443"/>
                </a:cxn>
                <a:cxn ang="0">
                  <a:pos x="334" y="462"/>
                </a:cxn>
                <a:cxn ang="0">
                  <a:pos x="311" y="479"/>
                </a:cxn>
                <a:cxn ang="0">
                  <a:pos x="278" y="465"/>
                </a:cxn>
                <a:cxn ang="0">
                  <a:pos x="241" y="445"/>
                </a:cxn>
                <a:cxn ang="0">
                  <a:pos x="202" y="432"/>
                </a:cxn>
                <a:cxn ang="0">
                  <a:pos x="98" y="508"/>
                </a:cxn>
              </a:cxnLst>
              <a:rect l="0" t="0" r="r" b="b"/>
              <a:pathLst>
                <a:path w="512" h="509">
                  <a:moveTo>
                    <a:pt x="98" y="508"/>
                  </a:moveTo>
                  <a:lnTo>
                    <a:pt x="86" y="504"/>
                  </a:lnTo>
                  <a:lnTo>
                    <a:pt x="76" y="498"/>
                  </a:lnTo>
                  <a:lnTo>
                    <a:pt x="67" y="492"/>
                  </a:lnTo>
                  <a:lnTo>
                    <a:pt x="60" y="483"/>
                  </a:lnTo>
                  <a:lnTo>
                    <a:pt x="53" y="474"/>
                  </a:lnTo>
                  <a:lnTo>
                    <a:pt x="49" y="463"/>
                  </a:lnTo>
                  <a:lnTo>
                    <a:pt x="45" y="451"/>
                  </a:lnTo>
                  <a:lnTo>
                    <a:pt x="43" y="439"/>
                  </a:lnTo>
                  <a:lnTo>
                    <a:pt x="49" y="432"/>
                  </a:lnTo>
                  <a:lnTo>
                    <a:pt x="58" y="425"/>
                  </a:lnTo>
                  <a:lnTo>
                    <a:pt x="68" y="418"/>
                  </a:lnTo>
                  <a:lnTo>
                    <a:pt x="78" y="413"/>
                  </a:lnTo>
                  <a:lnTo>
                    <a:pt x="88" y="407"/>
                  </a:lnTo>
                  <a:lnTo>
                    <a:pt x="98" y="399"/>
                  </a:lnTo>
                  <a:lnTo>
                    <a:pt x="106" y="391"/>
                  </a:lnTo>
                  <a:lnTo>
                    <a:pt x="113" y="380"/>
                  </a:lnTo>
                  <a:lnTo>
                    <a:pt x="112" y="370"/>
                  </a:lnTo>
                  <a:lnTo>
                    <a:pt x="109" y="360"/>
                  </a:lnTo>
                  <a:lnTo>
                    <a:pt x="105" y="352"/>
                  </a:lnTo>
                  <a:lnTo>
                    <a:pt x="100" y="344"/>
                  </a:lnTo>
                  <a:lnTo>
                    <a:pt x="93" y="337"/>
                  </a:lnTo>
                  <a:lnTo>
                    <a:pt x="87" y="330"/>
                  </a:lnTo>
                  <a:lnTo>
                    <a:pt x="79" y="324"/>
                  </a:lnTo>
                  <a:lnTo>
                    <a:pt x="71" y="318"/>
                  </a:lnTo>
                  <a:lnTo>
                    <a:pt x="62" y="313"/>
                  </a:lnTo>
                  <a:lnTo>
                    <a:pt x="53" y="308"/>
                  </a:lnTo>
                  <a:lnTo>
                    <a:pt x="44" y="302"/>
                  </a:lnTo>
                  <a:lnTo>
                    <a:pt x="35" y="297"/>
                  </a:lnTo>
                  <a:lnTo>
                    <a:pt x="25" y="291"/>
                  </a:lnTo>
                  <a:lnTo>
                    <a:pt x="17" y="286"/>
                  </a:lnTo>
                  <a:lnTo>
                    <a:pt x="7" y="280"/>
                  </a:lnTo>
                  <a:lnTo>
                    <a:pt x="0" y="273"/>
                  </a:lnTo>
                  <a:lnTo>
                    <a:pt x="0" y="268"/>
                  </a:lnTo>
                  <a:lnTo>
                    <a:pt x="0" y="263"/>
                  </a:lnTo>
                  <a:lnTo>
                    <a:pt x="2" y="258"/>
                  </a:lnTo>
                  <a:lnTo>
                    <a:pt x="4" y="253"/>
                  </a:lnTo>
                  <a:lnTo>
                    <a:pt x="7" y="248"/>
                  </a:lnTo>
                  <a:lnTo>
                    <a:pt x="10" y="244"/>
                  </a:lnTo>
                  <a:lnTo>
                    <a:pt x="13" y="239"/>
                  </a:lnTo>
                  <a:lnTo>
                    <a:pt x="17" y="234"/>
                  </a:lnTo>
                  <a:lnTo>
                    <a:pt x="20" y="230"/>
                  </a:lnTo>
                  <a:lnTo>
                    <a:pt x="24" y="225"/>
                  </a:lnTo>
                  <a:lnTo>
                    <a:pt x="29" y="220"/>
                  </a:lnTo>
                  <a:lnTo>
                    <a:pt x="32" y="216"/>
                  </a:lnTo>
                  <a:lnTo>
                    <a:pt x="37" y="210"/>
                  </a:lnTo>
                  <a:lnTo>
                    <a:pt x="40" y="205"/>
                  </a:lnTo>
                  <a:lnTo>
                    <a:pt x="43" y="201"/>
                  </a:lnTo>
                  <a:lnTo>
                    <a:pt x="46" y="195"/>
                  </a:lnTo>
                  <a:lnTo>
                    <a:pt x="51" y="190"/>
                  </a:lnTo>
                  <a:lnTo>
                    <a:pt x="58" y="186"/>
                  </a:lnTo>
                  <a:lnTo>
                    <a:pt x="65" y="184"/>
                  </a:lnTo>
                  <a:lnTo>
                    <a:pt x="73" y="184"/>
                  </a:lnTo>
                  <a:lnTo>
                    <a:pt x="82" y="186"/>
                  </a:lnTo>
                  <a:lnTo>
                    <a:pt x="91" y="187"/>
                  </a:lnTo>
                  <a:lnTo>
                    <a:pt x="100" y="191"/>
                  </a:lnTo>
                  <a:lnTo>
                    <a:pt x="109" y="195"/>
                  </a:lnTo>
                  <a:lnTo>
                    <a:pt x="114" y="199"/>
                  </a:lnTo>
                  <a:lnTo>
                    <a:pt x="120" y="205"/>
                  </a:lnTo>
                  <a:lnTo>
                    <a:pt x="124" y="210"/>
                  </a:lnTo>
                  <a:lnTo>
                    <a:pt x="130" y="216"/>
                  </a:lnTo>
                  <a:lnTo>
                    <a:pt x="136" y="222"/>
                  </a:lnTo>
                  <a:lnTo>
                    <a:pt x="143" y="228"/>
                  </a:lnTo>
                  <a:lnTo>
                    <a:pt x="150" y="233"/>
                  </a:lnTo>
                  <a:lnTo>
                    <a:pt x="160" y="237"/>
                  </a:lnTo>
                  <a:lnTo>
                    <a:pt x="166" y="236"/>
                  </a:lnTo>
                  <a:lnTo>
                    <a:pt x="173" y="234"/>
                  </a:lnTo>
                  <a:lnTo>
                    <a:pt x="179" y="232"/>
                  </a:lnTo>
                  <a:lnTo>
                    <a:pt x="186" y="230"/>
                  </a:lnTo>
                  <a:lnTo>
                    <a:pt x="193" y="228"/>
                  </a:lnTo>
                  <a:lnTo>
                    <a:pt x="200" y="225"/>
                  </a:lnTo>
                  <a:lnTo>
                    <a:pt x="207" y="223"/>
                  </a:lnTo>
                  <a:lnTo>
                    <a:pt x="215" y="220"/>
                  </a:lnTo>
                  <a:lnTo>
                    <a:pt x="218" y="213"/>
                  </a:lnTo>
                  <a:lnTo>
                    <a:pt x="224" y="205"/>
                  </a:lnTo>
                  <a:lnTo>
                    <a:pt x="230" y="198"/>
                  </a:lnTo>
                  <a:lnTo>
                    <a:pt x="235" y="190"/>
                  </a:lnTo>
                  <a:lnTo>
                    <a:pt x="239" y="182"/>
                  </a:lnTo>
                  <a:lnTo>
                    <a:pt x="242" y="174"/>
                  </a:lnTo>
                  <a:lnTo>
                    <a:pt x="242" y="165"/>
                  </a:lnTo>
                  <a:lnTo>
                    <a:pt x="238" y="156"/>
                  </a:lnTo>
                  <a:lnTo>
                    <a:pt x="235" y="151"/>
                  </a:lnTo>
                  <a:lnTo>
                    <a:pt x="230" y="147"/>
                  </a:lnTo>
                  <a:lnTo>
                    <a:pt x="226" y="143"/>
                  </a:lnTo>
                  <a:lnTo>
                    <a:pt x="220" y="140"/>
                  </a:lnTo>
                  <a:lnTo>
                    <a:pt x="215" y="136"/>
                  </a:lnTo>
                  <a:lnTo>
                    <a:pt x="209" y="134"/>
                  </a:lnTo>
                  <a:lnTo>
                    <a:pt x="203" y="132"/>
                  </a:lnTo>
                  <a:lnTo>
                    <a:pt x="196" y="129"/>
                  </a:lnTo>
                  <a:lnTo>
                    <a:pt x="189" y="127"/>
                  </a:lnTo>
                  <a:lnTo>
                    <a:pt x="183" y="125"/>
                  </a:lnTo>
                  <a:lnTo>
                    <a:pt x="176" y="122"/>
                  </a:lnTo>
                  <a:lnTo>
                    <a:pt x="170" y="121"/>
                  </a:lnTo>
                  <a:lnTo>
                    <a:pt x="164" y="117"/>
                  </a:lnTo>
                  <a:lnTo>
                    <a:pt x="158" y="114"/>
                  </a:lnTo>
                  <a:lnTo>
                    <a:pt x="153" y="111"/>
                  </a:lnTo>
                  <a:lnTo>
                    <a:pt x="148" y="106"/>
                  </a:lnTo>
                  <a:lnTo>
                    <a:pt x="143" y="98"/>
                  </a:lnTo>
                  <a:lnTo>
                    <a:pt x="142" y="90"/>
                  </a:lnTo>
                  <a:lnTo>
                    <a:pt x="142" y="80"/>
                  </a:lnTo>
                  <a:lnTo>
                    <a:pt x="145" y="72"/>
                  </a:lnTo>
                  <a:lnTo>
                    <a:pt x="149" y="64"/>
                  </a:lnTo>
                  <a:lnTo>
                    <a:pt x="156" y="57"/>
                  </a:lnTo>
                  <a:lnTo>
                    <a:pt x="163" y="50"/>
                  </a:lnTo>
                  <a:lnTo>
                    <a:pt x="172" y="46"/>
                  </a:lnTo>
                  <a:lnTo>
                    <a:pt x="177" y="43"/>
                  </a:lnTo>
                  <a:lnTo>
                    <a:pt x="183" y="39"/>
                  </a:lnTo>
                  <a:lnTo>
                    <a:pt x="187" y="36"/>
                  </a:lnTo>
                  <a:lnTo>
                    <a:pt x="193" y="31"/>
                  </a:lnTo>
                  <a:lnTo>
                    <a:pt x="199" y="27"/>
                  </a:lnTo>
                  <a:lnTo>
                    <a:pt x="205" y="23"/>
                  </a:lnTo>
                  <a:lnTo>
                    <a:pt x="211" y="18"/>
                  </a:lnTo>
                  <a:lnTo>
                    <a:pt x="218" y="14"/>
                  </a:lnTo>
                  <a:lnTo>
                    <a:pt x="226" y="18"/>
                  </a:lnTo>
                  <a:lnTo>
                    <a:pt x="235" y="22"/>
                  </a:lnTo>
                  <a:lnTo>
                    <a:pt x="243" y="28"/>
                  </a:lnTo>
                  <a:lnTo>
                    <a:pt x="251" y="34"/>
                  </a:lnTo>
                  <a:lnTo>
                    <a:pt x="259" y="40"/>
                  </a:lnTo>
                  <a:lnTo>
                    <a:pt x="267" y="47"/>
                  </a:lnTo>
                  <a:lnTo>
                    <a:pt x="277" y="54"/>
                  </a:lnTo>
                  <a:lnTo>
                    <a:pt x="286" y="60"/>
                  </a:lnTo>
                  <a:lnTo>
                    <a:pt x="294" y="65"/>
                  </a:lnTo>
                  <a:lnTo>
                    <a:pt x="304" y="69"/>
                  </a:lnTo>
                  <a:lnTo>
                    <a:pt x="314" y="72"/>
                  </a:lnTo>
                  <a:lnTo>
                    <a:pt x="324" y="75"/>
                  </a:lnTo>
                  <a:lnTo>
                    <a:pt x="334" y="74"/>
                  </a:lnTo>
                  <a:lnTo>
                    <a:pt x="344" y="72"/>
                  </a:lnTo>
                  <a:lnTo>
                    <a:pt x="355" y="68"/>
                  </a:lnTo>
                  <a:lnTo>
                    <a:pt x="367" y="60"/>
                  </a:lnTo>
                  <a:lnTo>
                    <a:pt x="373" y="54"/>
                  </a:lnTo>
                  <a:lnTo>
                    <a:pt x="378" y="46"/>
                  </a:lnTo>
                  <a:lnTo>
                    <a:pt x="382" y="36"/>
                  </a:lnTo>
                  <a:lnTo>
                    <a:pt x="387" y="27"/>
                  </a:lnTo>
                  <a:lnTo>
                    <a:pt x="393" y="18"/>
                  </a:lnTo>
                  <a:lnTo>
                    <a:pt x="401" y="10"/>
                  </a:lnTo>
                  <a:lnTo>
                    <a:pt x="411" y="3"/>
                  </a:lnTo>
                  <a:lnTo>
                    <a:pt x="422" y="0"/>
                  </a:lnTo>
                  <a:lnTo>
                    <a:pt x="432" y="3"/>
                  </a:lnTo>
                  <a:lnTo>
                    <a:pt x="442" y="6"/>
                  </a:lnTo>
                  <a:lnTo>
                    <a:pt x="453" y="10"/>
                  </a:lnTo>
                  <a:lnTo>
                    <a:pt x="463" y="15"/>
                  </a:lnTo>
                  <a:lnTo>
                    <a:pt x="472" y="21"/>
                  </a:lnTo>
                  <a:lnTo>
                    <a:pt x="479" y="28"/>
                  </a:lnTo>
                  <a:lnTo>
                    <a:pt x="486" y="36"/>
                  </a:lnTo>
                  <a:lnTo>
                    <a:pt x="492" y="46"/>
                  </a:lnTo>
                  <a:lnTo>
                    <a:pt x="493" y="54"/>
                  </a:lnTo>
                  <a:lnTo>
                    <a:pt x="492" y="61"/>
                  </a:lnTo>
                  <a:lnTo>
                    <a:pt x="489" y="68"/>
                  </a:lnTo>
                  <a:lnTo>
                    <a:pt x="485" y="73"/>
                  </a:lnTo>
                  <a:lnTo>
                    <a:pt x="479" y="79"/>
                  </a:lnTo>
                  <a:lnTo>
                    <a:pt x="473" y="83"/>
                  </a:lnTo>
                  <a:lnTo>
                    <a:pt x="466" y="88"/>
                  </a:lnTo>
                  <a:lnTo>
                    <a:pt x="458" y="93"/>
                  </a:lnTo>
                  <a:lnTo>
                    <a:pt x="451" y="97"/>
                  </a:lnTo>
                  <a:lnTo>
                    <a:pt x="443" y="101"/>
                  </a:lnTo>
                  <a:lnTo>
                    <a:pt x="437" y="107"/>
                  </a:lnTo>
                  <a:lnTo>
                    <a:pt x="431" y="112"/>
                  </a:lnTo>
                  <a:lnTo>
                    <a:pt x="427" y="118"/>
                  </a:lnTo>
                  <a:lnTo>
                    <a:pt x="423" y="125"/>
                  </a:lnTo>
                  <a:lnTo>
                    <a:pt x="422" y="133"/>
                  </a:lnTo>
                  <a:lnTo>
                    <a:pt x="422" y="142"/>
                  </a:lnTo>
                  <a:lnTo>
                    <a:pt x="511" y="227"/>
                  </a:lnTo>
                  <a:lnTo>
                    <a:pt x="429" y="316"/>
                  </a:lnTo>
                  <a:lnTo>
                    <a:pt x="419" y="317"/>
                  </a:lnTo>
                  <a:lnTo>
                    <a:pt x="411" y="315"/>
                  </a:lnTo>
                  <a:lnTo>
                    <a:pt x="402" y="312"/>
                  </a:lnTo>
                  <a:lnTo>
                    <a:pt x="395" y="308"/>
                  </a:lnTo>
                  <a:lnTo>
                    <a:pt x="388" y="302"/>
                  </a:lnTo>
                  <a:lnTo>
                    <a:pt x="382" y="295"/>
                  </a:lnTo>
                  <a:lnTo>
                    <a:pt x="376" y="288"/>
                  </a:lnTo>
                  <a:lnTo>
                    <a:pt x="370" y="281"/>
                  </a:lnTo>
                  <a:lnTo>
                    <a:pt x="364" y="273"/>
                  </a:lnTo>
                  <a:lnTo>
                    <a:pt x="358" y="266"/>
                  </a:lnTo>
                  <a:lnTo>
                    <a:pt x="351" y="260"/>
                  </a:lnTo>
                  <a:lnTo>
                    <a:pt x="344" y="255"/>
                  </a:lnTo>
                  <a:lnTo>
                    <a:pt x="336" y="250"/>
                  </a:lnTo>
                  <a:lnTo>
                    <a:pt x="327" y="248"/>
                  </a:lnTo>
                  <a:lnTo>
                    <a:pt x="317" y="247"/>
                  </a:lnTo>
                  <a:lnTo>
                    <a:pt x="305" y="248"/>
                  </a:lnTo>
                  <a:lnTo>
                    <a:pt x="299" y="252"/>
                  </a:lnTo>
                  <a:lnTo>
                    <a:pt x="293" y="255"/>
                  </a:lnTo>
                  <a:lnTo>
                    <a:pt x="287" y="260"/>
                  </a:lnTo>
                  <a:lnTo>
                    <a:pt x="281" y="265"/>
                  </a:lnTo>
                  <a:lnTo>
                    <a:pt x="275" y="270"/>
                  </a:lnTo>
                  <a:lnTo>
                    <a:pt x="270" y="275"/>
                  </a:lnTo>
                  <a:lnTo>
                    <a:pt x="265" y="281"/>
                  </a:lnTo>
                  <a:lnTo>
                    <a:pt x="260" y="288"/>
                  </a:lnTo>
                  <a:lnTo>
                    <a:pt x="255" y="294"/>
                  </a:lnTo>
                  <a:lnTo>
                    <a:pt x="251" y="300"/>
                  </a:lnTo>
                  <a:lnTo>
                    <a:pt x="247" y="308"/>
                  </a:lnTo>
                  <a:lnTo>
                    <a:pt x="244" y="315"/>
                  </a:lnTo>
                  <a:lnTo>
                    <a:pt x="242" y="323"/>
                  </a:lnTo>
                  <a:lnTo>
                    <a:pt x="239" y="331"/>
                  </a:lnTo>
                  <a:lnTo>
                    <a:pt x="238" y="339"/>
                  </a:lnTo>
                  <a:lnTo>
                    <a:pt x="238" y="348"/>
                  </a:lnTo>
                  <a:lnTo>
                    <a:pt x="241" y="353"/>
                  </a:lnTo>
                  <a:lnTo>
                    <a:pt x="244" y="356"/>
                  </a:lnTo>
                  <a:lnTo>
                    <a:pt x="248" y="360"/>
                  </a:lnTo>
                  <a:lnTo>
                    <a:pt x="252" y="362"/>
                  </a:lnTo>
                  <a:lnTo>
                    <a:pt x="257" y="364"/>
                  </a:lnTo>
                  <a:lnTo>
                    <a:pt x="262" y="366"/>
                  </a:lnTo>
                  <a:lnTo>
                    <a:pt x="267" y="367"/>
                  </a:lnTo>
                  <a:lnTo>
                    <a:pt x="274" y="368"/>
                  </a:lnTo>
                  <a:lnTo>
                    <a:pt x="279" y="368"/>
                  </a:lnTo>
                  <a:lnTo>
                    <a:pt x="285" y="369"/>
                  </a:lnTo>
                  <a:lnTo>
                    <a:pt x="292" y="370"/>
                  </a:lnTo>
                  <a:lnTo>
                    <a:pt x="298" y="370"/>
                  </a:lnTo>
                  <a:lnTo>
                    <a:pt x="304" y="370"/>
                  </a:lnTo>
                  <a:lnTo>
                    <a:pt x="309" y="371"/>
                  </a:lnTo>
                  <a:lnTo>
                    <a:pt x="315" y="371"/>
                  </a:lnTo>
                  <a:lnTo>
                    <a:pt x="320" y="373"/>
                  </a:lnTo>
                  <a:lnTo>
                    <a:pt x="330" y="376"/>
                  </a:lnTo>
                  <a:lnTo>
                    <a:pt x="337" y="382"/>
                  </a:lnTo>
                  <a:lnTo>
                    <a:pt x="344" y="389"/>
                  </a:lnTo>
                  <a:lnTo>
                    <a:pt x="349" y="398"/>
                  </a:lnTo>
                  <a:lnTo>
                    <a:pt x="353" y="407"/>
                  </a:lnTo>
                  <a:lnTo>
                    <a:pt x="355" y="417"/>
                  </a:lnTo>
                  <a:lnTo>
                    <a:pt x="356" y="427"/>
                  </a:lnTo>
                  <a:lnTo>
                    <a:pt x="355" y="436"/>
                  </a:lnTo>
                  <a:lnTo>
                    <a:pt x="352" y="443"/>
                  </a:lnTo>
                  <a:lnTo>
                    <a:pt x="348" y="448"/>
                  </a:lnTo>
                  <a:lnTo>
                    <a:pt x="343" y="453"/>
                  </a:lnTo>
                  <a:lnTo>
                    <a:pt x="339" y="458"/>
                  </a:lnTo>
                  <a:lnTo>
                    <a:pt x="334" y="462"/>
                  </a:lnTo>
                  <a:lnTo>
                    <a:pt x="330" y="468"/>
                  </a:lnTo>
                  <a:lnTo>
                    <a:pt x="324" y="473"/>
                  </a:lnTo>
                  <a:lnTo>
                    <a:pt x="320" y="479"/>
                  </a:lnTo>
                  <a:lnTo>
                    <a:pt x="311" y="479"/>
                  </a:lnTo>
                  <a:lnTo>
                    <a:pt x="304" y="477"/>
                  </a:lnTo>
                  <a:lnTo>
                    <a:pt x="295" y="474"/>
                  </a:lnTo>
                  <a:lnTo>
                    <a:pt x="286" y="470"/>
                  </a:lnTo>
                  <a:lnTo>
                    <a:pt x="278" y="465"/>
                  </a:lnTo>
                  <a:lnTo>
                    <a:pt x="268" y="461"/>
                  </a:lnTo>
                  <a:lnTo>
                    <a:pt x="259" y="455"/>
                  </a:lnTo>
                  <a:lnTo>
                    <a:pt x="250" y="450"/>
                  </a:lnTo>
                  <a:lnTo>
                    <a:pt x="241" y="445"/>
                  </a:lnTo>
                  <a:lnTo>
                    <a:pt x="231" y="441"/>
                  </a:lnTo>
                  <a:lnTo>
                    <a:pt x="222" y="437"/>
                  </a:lnTo>
                  <a:lnTo>
                    <a:pt x="211" y="435"/>
                  </a:lnTo>
                  <a:lnTo>
                    <a:pt x="202" y="432"/>
                  </a:lnTo>
                  <a:lnTo>
                    <a:pt x="193" y="432"/>
                  </a:lnTo>
                  <a:lnTo>
                    <a:pt x="182" y="433"/>
                  </a:lnTo>
                  <a:lnTo>
                    <a:pt x="172" y="436"/>
                  </a:lnTo>
                  <a:lnTo>
                    <a:pt x="98" y="508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grayWhite">
            <a:xfrm>
              <a:off x="459" y="2344"/>
              <a:ext cx="506" cy="470"/>
            </a:xfrm>
            <a:custGeom>
              <a:avLst/>
              <a:gdLst/>
              <a:ahLst/>
              <a:cxnLst>
                <a:cxn ang="0">
                  <a:pos x="229" y="453"/>
                </a:cxn>
                <a:cxn ang="0">
                  <a:pos x="200" y="429"/>
                </a:cxn>
                <a:cxn ang="0">
                  <a:pos x="175" y="402"/>
                </a:cxn>
                <a:cxn ang="0">
                  <a:pos x="158" y="368"/>
                </a:cxn>
                <a:cxn ang="0">
                  <a:pos x="241" y="275"/>
                </a:cxn>
                <a:cxn ang="0">
                  <a:pos x="224" y="248"/>
                </a:cxn>
                <a:cxn ang="0">
                  <a:pos x="198" y="228"/>
                </a:cxn>
                <a:cxn ang="0">
                  <a:pos x="166" y="214"/>
                </a:cxn>
                <a:cxn ang="0">
                  <a:pos x="139" y="217"/>
                </a:cxn>
                <a:cxn ang="0">
                  <a:pos x="128" y="238"/>
                </a:cxn>
                <a:cxn ang="0">
                  <a:pos x="120" y="262"/>
                </a:cxn>
                <a:cxn ang="0">
                  <a:pos x="104" y="283"/>
                </a:cxn>
                <a:cxn ang="0">
                  <a:pos x="77" y="291"/>
                </a:cxn>
                <a:cxn ang="0">
                  <a:pos x="53" y="288"/>
                </a:cxn>
                <a:cxn ang="0">
                  <a:pos x="31" y="275"/>
                </a:cxn>
                <a:cxn ang="0">
                  <a:pos x="12" y="257"/>
                </a:cxn>
                <a:cxn ang="0">
                  <a:pos x="61" y="109"/>
                </a:cxn>
                <a:cxn ang="0">
                  <a:pos x="24" y="85"/>
                </a:cxn>
                <a:cxn ang="0">
                  <a:pos x="0" y="53"/>
                </a:cxn>
                <a:cxn ang="0">
                  <a:pos x="19" y="22"/>
                </a:cxn>
                <a:cxn ang="0">
                  <a:pos x="54" y="0"/>
                </a:cxn>
                <a:cxn ang="0">
                  <a:pos x="82" y="6"/>
                </a:cxn>
                <a:cxn ang="0">
                  <a:pos x="103" y="29"/>
                </a:cxn>
                <a:cxn ang="0">
                  <a:pos x="132" y="57"/>
                </a:cxn>
                <a:cxn ang="0">
                  <a:pos x="175" y="64"/>
                </a:cxn>
                <a:cxn ang="0">
                  <a:pos x="215" y="43"/>
                </a:cxn>
                <a:cxn ang="0">
                  <a:pos x="243" y="16"/>
                </a:cxn>
                <a:cxn ang="0">
                  <a:pos x="265" y="22"/>
                </a:cxn>
                <a:cxn ang="0">
                  <a:pos x="284" y="34"/>
                </a:cxn>
                <a:cxn ang="0">
                  <a:pos x="301" y="52"/>
                </a:cxn>
                <a:cxn ang="0">
                  <a:pos x="318" y="72"/>
                </a:cxn>
                <a:cxn ang="0">
                  <a:pos x="314" y="98"/>
                </a:cxn>
                <a:cxn ang="0">
                  <a:pos x="296" y="115"/>
                </a:cxn>
                <a:cxn ang="0">
                  <a:pos x="278" y="123"/>
                </a:cxn>
                <a:cxn ang="0">
                  <a:pos x="260" y="130"/>
                </a:cxn>
                <a:cxn ang="0">
                  <a:pos x="249" y="152"/>
                </a:cxn>
                <a:cxn ang="0">
                  <a:pos x="257" y="180"/>
                </a:cxn>
                <a:cxn ang="0">
                  <a:pos x="288" y="210"/>
                </a:cxn>
                <a:cxn ang="0">
                  <a:pos x="321" y="231"/>
                </a:cxn>
                <a:cxn ang="0">
                  <a:pos x="339" y="231"/>
                </a:cxn>
                <a:cxn ang="0">
                  <a:pos x="358" y="228"/>
                </a:cxn>
                <a:cxn ang="0">
                  <a:pos x="377" y="200"/>
                </a:cxn>
                <a:cxn ang="0">
                  <a:pos x="385" y="171"/>
                </a:cxn>
                <a:cxn ang="0">
                  <a:pos x="404" y="158"/>
                </a:cxn>
                <a:cxn ang="0">
                  <a:pos x="497" y="213"/>
                </a:cxn>
                <a:cxn ang="0">
                  <a:pos x="482" y="238"/>
                </a:cxn>
                <a:cxn ang="0">
                  <a:pos x="458" y="259"/>
                </a:cxn>
                <a:cxn ang="0">
                  <a:pos x="438" y="282"/>
                </a:cxn>
                <a:cxn ang="0">
                  <a:pos x="434" y="313"/>
                </a:cxn>
                <a:cxn ang="0">
                  <a:pos x="467" y="339"/>
                </a:cxn>
                <a:cxn ang="0">
                  <a:pos x="505" y="362"/>
                </a:cxn>
                <a:cxn ang="0">
                  <a:pos x="329" y="370"/>
                </a:cxn>
                <a:cxn ang="0">
                  <a:pos x="306" y="395"/>
                </a:cxn>
                <a:cxn ang="0">
                  <a:pos x="287" y="423"/>
                </a:cxn>
                <a:cxn ang="0">
                  <a:pos x="267" y="452"/>
                </a:cxn>
              </a:cxnLst>
              <a:rect l="0" t="0" r="r" b="b"/>
              <a:pathLst>
                <a:path w="506" h="470">
                  <a:moveTo>
                    <a:pt x="252" y="469"/>
                  </a:moveTo>
                  <a:lnTo>
                    <a:pt x="245" y="463"/>
                  </a:lnTo>
                  <a:lnTo>
                    <a:pt x="237" y="458"/>
                  </a:lnTo>
                  <a:lnTo>
                    <a:pt x="229" y="453"/>
                  </a:lnTo>
                  <a:lnTo>
                    <a:pt x="221" y="447"/>
                  </a:lnTo>
                  <a:lnTo>
                    <a:pt x="214" y="441"/>
                  </a:lnTo>
                  <a:lnTo>
                    <a:pt x="207" y="435"/>
                  </a:lnTo>
                  <a:lnTo>
                    <a:pt x="200" y="429"/>
                  </a:lnTo>
                  <a:lnTo>
                    <a:pt x="193" y="423"/>
                  </a:lnTo>
                  <a:lnTo>
                    <a:pt x="187" y="416"/>
                  </a:lnTo>
                  <a:lnTo>
                    <a:pt x="181" y="409"/>
                  </a:lnTo>
                  <a:lnTo>
                    <a:pt x="175" y="402"/>
                  </a:lnTo>
                  <a:lnTo>
                    <a:pt x="171" y="394"/>
                  </a:lnTo>
                  <a:lnTo>
                    <a:pt x="166" y="386"/>
                  </a:lnTo>
                  <a:lnTo>
                    <a:pt x="162" y="377"/>
                  </a:lnTo>
                  <a:lnTo>
                    <a:pt x="158" y="368"/>
                  </a:lnTo>
                  <a:lnTo>
                    <a:pt x="156" y="359"/>
                  </a:lnTo>
                  <a:lnTo>
                    <a:pt x="245" y="290"/>
                  </a:lnTo>
                  <a:lnTo>
                    <a:pt x="242" y="282"/>
                  </a:lnTo>
                  <a:lnTo>
                    <a:pt x="241" y="275"/>
                  </a:lnTo>
                  <a:lnTo>
                    <a:pt x="237" y="267"/>
                  </a:lnTo>
                  <a:lnTo>
                    <a:pt x="233" y="261"/>
                  </a:lnTo>
                  <a:lnTo>
                    <a:pt x="229" y="254"/>
                  </a:lnTo>
                  <a:lnTo>
                    <a:pt x="224" y="248"/>
                  </a:lnTo>
                  <a:lnTo>
                    <a:pt x="218" y="242"/>
                  </a:lnTo>
                  <a:lnTo>
                    <a:pt x="212" y="237"/>
                  </a:lnTo>
                  <a:lnTo>
                    <a:pt x="205" y="232"/>
                  </a:lnTo>
                  <a:lnTo>
                    <a:pt x="198" y="228"/>
                  </a:lnTo>
                  <a:lnTo>
                    <a:pt x="191" y="223"/>
                  </a:lnTo>
                  <a:lnTo>
                    <a:pt x="183" y="219"/>
                  </a:lnTo>
                  <a:lnTo>
                    <a:pt x="175" y="216"/>
                  </a:lnTo>
                  <a:lnTo>
                    <a:pt x="166" y="214"/>
                  </a:lnTo>
                  <a:lnTo>
                    <a:pt x="158" y="212"/>
                  </a:lnTo>
                  <a:lnTo>
                    <a:pt x="150" y="210"/>
                  </a:lnTo>
                  <a:lnTo>
                    <a:pt x="144" y="213"/>
                  </a:lnTo>
                  <a:lnTo>
                    <a:pt x="139" y="217"/>
                  </a:lnTo>
                  <a:lnTo>
                    <a:pt x="135" y="221"/>
                  </a:lnTo>
                  <a:lnTo>
                    <a:pt x="133" y="227"/>
                  </a:lnTo>
                  <a:lnTo>
                    <a:pt x="129" y="232"/>
                  </a:lnTo>
                  <a:lnTo>
                    <a:pt x="128" y="238"/>
                  </a:lnTo>
                  <a:lnTo>
                    <a:pt x="126" y="244"/>
                  </a:lnTo>
                  <a:lnTo>
                    <a:pt x="125" y="250"/>
                  </a:lnTo>
                  <a:lnTo>
                    <a:pt x="122" y="256"/>
                  </a:lnTo>
                  <a:lnTo>
                    <a:pt x="120" y="262"/>
                  </a:lnTo>
                  <a:lnTo>
                    <a:pt x="116" y="268"/>
                  </a:lnTo>
                  <a:lnTo>
                    <a:pt x="113" y="273"/>
                  </a:lnTo>
                  <a:lnTo>
                    <a:pt x="109" y="278"/>
                  </a:lnTo>
                  <a:lnTo>
                    <a:pt x="104" y="283"/>
                  </a:lnTo>
                  <a:lnTo>
                    <a:pt x="98" y="287"/>
                  </a:lnTo>
                  <a:lnTo>
                    <a:pt x="90" y="290"/>
                  </a:lnTo>
                  <a:lnTo>
                    <a:pt x="83" y="291"/>
                  </a:lnTo>
                  <a:lnTo>
                    <a:pt x="77" y="291"/>
                  </a:lnTo>
                  <a:lnTo>
                    <a:pt x="70" y="291"/>
                  </a:lnTo>
                  <a:lnTo>
                    <a:pt x="65" y="291"/>
                  </a:lnTo>
                  <a:lnTo>
                    <a:pt x="58" y="289"/>
                  </a:lnTo>
                  <a:lnTo>
                    <a:pt x="53" y="288"/>
                  </a:lnTo>
                  <a:lnTo>
                    <a:pt x="47" y="285"/>
                  </a:lnTo>
                  <a:lnTo>
                    <a:pt x="41" y="282"/>
                  </a:lnTo>
                  <a:lnTo>
                    <a:pt x="36" y="278"/>
                  </a:lnTo>
                  <a:lnTo>
                    <a:pt x="31" y="275"/>
                  </a:lnTo>
                  <a:lnTo>
                    <a:pt x="25" y="270"/>
                  </a:lnTo>
                  <a:lnTo>
                    <a:pt x="20" y="266"/>
                  </a:lnTo>
                  <a:lnTo>
                    <a:pt x="16" y="262"/>
                  </a:lnTo>
                  <a:lnTo>
                    <a:pt x="12" y="257"/>
                  </a:lnTo>
                  <a:lnTo>
                    <a:pt x="7" y="253"/>
                  </a:lnTo>
                  <a:lnTo>
                    <a:pt x="3" y="248"/>
                  </a:lnTo>
                  <a:lnTo>
                    <a:pt x="65" y="117"/>
                  </a:lnTo>
                  <a:lnTo>
                    <a:pt x="61" y="109"/>
                  </a:lnTo>
                  <a:lnTo>
                    <a:pt x="53" y="102"/>
                  </a:lnTo>
                  <a:lnTo>
                    <a:pt x="44" y="96"/>
                  </a:lnTo>
                  <a:lnTo>
                    <a:pt x="33" y="91"/>
                  </a:lnTo>
                  <a:lnTo>
                    <a:pt x="24" y="85"/>
                  </a:lnTo>
                  <a:lnTo>
                    <a:pt x="13" y="79"/>
                  </a:lnTo>
                  <a:lnTo>
                    <a:pt x="5" y="71"/>
                  </a:lnTo>
                  <a:lnTo>
                    <a:pt x="0" y="62"/>
                  </a:lnTo>
                  <a:lnTo>
                    <a:pt x="0" y="53"/>
                  </a:lnTo>
                  <a:lnTo>
                    <a:pt x="3" y="44"/>
                  </a:lnTo>
                  <a:lnTo>
                    <a:pt x="7" y="37"/>
                  </a:lnTo>
                  <a:lnTo>
                    <a:pt x="12" y="28"/>
                  </a:lnTo>
                  <a:lnTo>
                    <a:pt x="19" y="22"/>
                  </a:lnTo>
                  <a:lnTo>
                    <a:pt x="27" y="15"/>
                  </a:lnTo>
                  <a:lnTo>
                    <a:pt x="37" y="9"/>
                  </a:lnTo>
                  <a:lnTo>
                    <a:pt x="46" y="3"/>
                  </a:lnTo>
                  <a:lnTo>
                    <a:pt x="54" y="0"/>
                  </a:lnTo>
                  <a:lnTo>
                    <a:pt x="61" y="0"/>
                  </a:lnTo>
                  <a:lnTo>
                    <a:pt x="68" y="0"/>
                  </a:lnTo>
                  <a:lnTo>
                    <a:pt x="75" y="3"/>
                  </a:lnTo>
                  <a:lnTo>
                    <a:pt x="82" y="6"/>
                  </a:lnTo>
                  <a:lnTo>
                    <a:pt x="88" y="11"/>
                  </a:lnTo>
                  <a:lnTo>
                    <a:pt x="94" y="15"/>
                  </a:lnTo>
                  <a:lnTo>
                    <a:pt x="98" y="21"/>
                  </a:lnTo>
                  <a:lnTo>
                    <a:pt x="103" y="29"/>
                  </a:lnTo>
                  <a:lnTo>
                    <a:pt x="108" y="38"/>
                  </a:lnTo>
                  <a:lnTo>
                    <a:pt x="116" y="45"/>
                  </a:lnTo>
                  <a:lnTo>
                    <a:pt x="123" y="52"/>
                  </a:lnTo>
                  <a:lnTo>
                    <a:pt x="132" y="57"/>
                  </a:lnTo>
                  <a:lnTo>
                    <a:pt x="141" y="62"/>
                  </a:lnTo>
                  <a:lnTo>
                    <a:pt x="152" y="64"/>
                  </a:lnTo>
                  <a:lnTo>
                    <a:pt x="164" y="66"/>
                  </a:lnTo>
                  <a:lnTo>
                    <a:pt x="175" y="64"/>
                  </a:lnTo>
                  <a:lnTo>
                    <a:pt x="187" y="61"/>
                  </a:lnTo>
                  <a:lnTo>
                    <a:pt x="196" y="57"/>
                  </a:lnTo>
                  <a:lnTo>
                    <a:pt x="206" y="50"/>
                  </a:lnTo>
                  <a:lnTo>
                    <a:pt x="215" y="43"/>
                  </a:lnTo>
                  <a:lnTo>
                    <a:pt x="223" y="34"/>
                  </a:lnTo>
                  <a:lnTo>
                    <a:pt x="230" y="26"/>
                  </a:lnTo>
                  <a:lnTo>
                    <a:pt x="237" y="17"/>
                  </a:lnTo>
                  <a:lnTo>
                    <a:pt x="243" y="16"/>
                  </a:lnTo>
                  <a:lnTo>
                    <a:pt x="249" y="17"/>
                  </a:lnTo>
                  <a:lnTo>
                    <a:pt x="254" y="18"/>
                  </a:lnTo>
                  <a:lnTo>
                    <a:pt x="260" y="20"/>
                  </a:lnTo>
                  <a:lnTo>
                    <a:pt x="265" y="22"/>
                  </a:lnTo>
                  <a:lnTo>
                    <a:pt x="270" y="25"/>
                  </a:lnTo>
                  <a:lnTo>
                    <a:pt x="275" y="27"/>
                  </a:lnTo>
                  <a:lnTo>
                    <a:pt x="279" y="31"/>
                  </a:lnTo>
                  <a:lnTo>
                    <a:pt x="284" y="34"/>
                  </a:lnTo>
                  <a:lnTo>
                    <a:pt x="288" y="38"/>
                  </a:lnTo>
                  <a:lnTo>
                    <a:pt x="293" y="43"/>
                  </a:lnTo>
                  <a:lnTo>
                    <a:pt x="297" y="47"/>
                  </a:lnTo>
                  <a:lnTo>
                    <a:pt x="301" y="52"/>
                  </a:lnTo>
                  <a:lnTo>
                    <a:pt x="305" y="56"/>
                  </a:lnTo>
                  <a:lnTo>
                    <a:pt x="309" y="61"/>
                  </a:lnTo>
                  <a:lnTo>
                    <a:pt x="314" y="66"/>
                  </a:lnTo>
                  <a:lnTo>
                    <a:pt x="318" y="72"/>
                  </a:lnTo>
                  <a:lnTo>
                    <a:pt x="320" y="79"/>
                  </a:lnTo>
                  <a:lnTo>
                    <a:pt x="319" y="85"/>
                  </a:lnTo>
                  <a:lnTo>
                    <a:pt x="317" y="92"/>
                  </a:lnTo>
                  <a:lnTo>
                    <a:pt x="314" y="98"/>
                  </a:lnTo>
                  <a:lnTo>
                    <a:pt x="309" y="104"/>
                  </a:lnTo>
                  <a:lnTo>
                    <a:pt x="305" y="109"/>
                  </a:lnTo>
                  <a:lnTo>
                    <a:pt x="300" y="114"/>
                  </a:lnTo>
                  <a:lnTo>
                    <a:pt x="296" y="115"/>
                  </a:lnTo>
                  <a:lnTo>
                    <a:pt x="291" y="117"/>
                  </a:lnTo>
                  <a:lnTo>
                    <a:pt x="287" y="119"/>
                  </a:lnTo>
                  <a:lnTo>
                    <a:pt x="283" y="120"/>
                  </a:lnTo>
                  <a:lnTo>
                    <a:pt x="278" y="123"/>
                  </a:lnTo>
                  <a:lnTo>
                    <a:pt x="273" y="124"/>
                  </a:lnTo>
                  <a:lnTo>
                    <a:pt x="268" y="126"/>
                  </a:lnTo>
                  <a:lnTo>
                    <a:pt x="262" y="127"/>
                  </a:lnTo>
                  <a:lnTo>
                    <a:pt x="260" y="130"/>
                  </a:lnTo>
                  <a:lnTo>
                    <a:pt x="257" y="135"/>
                  </a:lnTo>
                  <a:lnTo>
                    <a:pt x="254" y="140"/>
                  </a:lnTo>
                  <a:lnTo>
                    <a:pt x="250" y="145"/>
                  </a:lnTo>
                  <a:lnTo>
                    <a:pt x="249" y="152"/>
                  </a:lnTo>
                  <a:lnTo>
                    <a:pt x="248" y="158"/>
                  </a:lnTo>
                  <a:lnTo>
                    <a:pt x="249" y="164"/>
                  </a:lnTo>
                  <a:lnTo>
                    <a:pt x="252" y="169"/>
                  </a:lnTo>
                  <a:lnTo>
                    <a:pt x="257" y="180"/>
                  </a:lnTo>
                  <a:lnTo>
                    <a:pt x="263" y="189"/>
                  </a:lnTo>
                  <a:lnTo>
                    <a:pt x="271" y="196"/>
                  </a:lnTo>
                  <a:lnTo>
                    <a:pt x="279" y="204"/>
                  </a:lnTo>
                  <a:lnTo>
                    <a:pt x="288" y="210"/>
                  </a:lnTo>
                  <a:lnTo>
                    <a:pt x="298" y="217"/>
                  </a:lnTo>
                  <a:lnTo>
                    <a:pt x="308" y="224"/>
                  </a:lnTo>
                  <a:lnTo>
                    <a:pt x="317" y="231"/>
                  </a:lnTo>
                  <a:lnTo>
                    <a:pt x="321" y="231"/>
                  </a:lnTo>
                  <a:lnTo>
                    <a:pt x="326" y="231"/>
                  </a:lnTo>
                  <a:lnTo>
                    <a:pt x="330" y="231"/>
                  </a:lnTo>
                  <a:lnTo>
                    <a:pt x="334" y="231"/>
                  </a:lnTo>
                  <a:lnTo>
                    <a:pt x="339" y="231"/>
                  </a:lnTo>
                  <a:lnTo>
                    <a:pt x="344" y="231"/>
                  </a:lnTo>
                  <a:lnTo>
                    <a:pt x="349" y="231"/>
                  </a:lnTo>
                  <a:lnTo>
                    <a:pt x="354" y="231"/>
                  </a:lnTo>
                  <a:lnTo>
                    <a:pt x="358" y="228"/>
                  </a:lnTo>
                  <a:lnTo>
                    <a:pt x="363" y="222"/>
                  </a:lnTo>
                  <a:lnTo>
                    <a:pt x="368" y="215"/>
                  </a:lnTo>
                  <a:lnTo>
                    <a:pt x="373" y="209"/>
                  </a:lnTo>
                  <a:lnTo>
                    <a:pt x="377" y="200"/>
                  </a:lnTo>
                  <a:lnTo>
                    <a:pt x="380" y="192"/>
                  </a:lnTo>
                  <a:lnTo>
                    <a:pt x="383" y="183"/>
                  </a:lnTo>
                  <a:lnTo>
                    <a:pt x="383" y="176"/>
                  </a:lnTo>
                  <a:lnTo>
                    <a:pt x="385" y="171"/>
                  </a:lnTo>
                  <a:lnTo>
                    <a:pt x="388" y="167"/>
                  </a:lnTo>
                  <a:lnTo>
                    <a:pt x="392" y="163"/>
                  </a:lnTo>
                  <a:lnTo>
                    <a:pt x="398" y="160"/>
                  </a:lnTo>
                  <a:lnTo>
                    <a:pt x="404" y="158"/>
                  </a:lnTo>
                  <a:lnTo>
                    <a:pt x="410" y="156"/>
                  </a:lnTo>
                  <a:lnTo>
                    <a:pt x="417" y="155"/>
                  </a:lnTo>
                  <a:lnTo>
                    <a:pt x="423" y="155"/>
                  </a:lnTo>
                  <a:lnTo>
                    <a:pt x="497" y="213"/>
                  </a:lnTo>
                  <a:lnTo>
                    <a:pt x="495" y="221"/>
                  </a:lnTo>
                  <a:lnTo>
                    <a:pt x="492" y="227"/>
                  </a:lnTo>
                  <a:lnTo>
                    <a:pt x="487" y="232"/>
                  </a:lnTo>
                  <a:lnTo>
                    <a:pt x="482" y="238"/>
                  </a:lnTo>
                  <a:lnTo>
                    <a:pt x="476" y="243"/>
                  </a:lnTo>
                  <a:lnTo>
                    <a:pt x="470" y="248"/>
                  </a:lnTo>
                  <a:lnTo>
                    <a:pt x="464" y="253"/>
                  </a:lnTo>
                  <a:lnTo>
                    <a:pt x="458" y="259"/>
                  </a:lnTo>
                  <a:lnTo>
                    <a:pt x="451" y="264"/>
                  </a:lnTo>
                  <a:lnTo>
                    <a:pt x="446" y="269"/>
                  </a:lnTo>
                  <a:lnTo>
                    <a:pt x="441" y="275"/>
                  </a:lnTo>
                  <a:lnTo>
                    <a:pt x="438" y="282"/>
                  </a:lnTo>
                  <a:lnTo>
                    <a:pt x="434" y="288"/>
                  </a:lnTo>
                  <a:lnTo>
                    <a:pt x="433" y="296"/>
                  </a:lnTo>
                  <a:lnTo>
                    <a:pt x="433" y="304"/>
                  </a:lnTo>
                  <a:lnTo>
                    <a:pt x="434" y="313"/>
                  </a:lnTo>
                  <a:lnTo>
                    <a:pt x="439" y="323"/>
                  </a:lnTo>
                  <a:lnTo>
                    <a:pt x="446" y="329"/>
                  </a:lnTo>
                  <a:lnTo>
                    <a:pt x="456" y="335"/>
                  </a:lnTo>
                  <a:lnTo>
                    <a:pt x="467" y="339"/>
                  </a:lnTo>
                  <a:lnTo>
                    <a:pt x="478" y="343"/>
                  </a:lnTo>
                  <a:lnTo>
                    <a:pt x="488" y="348"/>
                  </a:lnTo>
                  <a:lnTo>
                    <a:pt x="497" y="354"/>
                  </a:lnTo>
                  <a:lnTo>
                    <a:pt x="505" y="362"/>
                  </a:lnTo>
                  <a:lnTo>
                    <a:pt x="442" y="445"/>
                  </a:lnTo>
                  <a:lnTo>
                    <a:pt x="343" y="362"/>
                  </a:lnTo>
                  <a:lnTo>
                    <a:pt x="336" y="366"/>
                  </a:lnTo>
                  <a:lnTo>
                    <a:pt x="329" y="370"/>
                  </a:lnTo>
                  <a:lnTo>
                    <a:pt x="323" y="377"/>
                  </a:lnTo>
                  <a:lnTo>
                    <a:pt x="317" y="382"/>
                  </a:lnTo>
                  <a:lnTo>
                    <a:pt x="312" y="388"/>
                  </a:lnTo>
                  <a:lnTo>
                    <a:pt x="306" y="395"/>
                  </a:lnTo>
                  <a:lnTo>
                    <a:pt x="302" y="401"/>
                  </a:lnTo>
                  <a:lnTo>
                    <a:pt x="296" y="408"/>
                  </a:lnTo>
                  <a:lnTo>
                    <a:pt x="292" y="415"/>
                  </a:lnTo>
                  <a:lnTo>
                    <a:pt x="287" y="423"/>
                  </a:lnTo>
                  <a:lnTo>
                    <a:pt x="283" y="430"/>
                  </a:lnTo>
                  <a:lnTo>
                    <a:pt x="278" y="437"/>
                  </a:lnTo>
                  <a:lnTo>
                    <a:pt x="272" y="445"/>
                  </a:lnTo>
                  <a:lnTo>
                    <a:pt x="267" y="452"/>
                  </a:lnTo>
                  <a:lnTo>
                    <a:pt x="262" y="459"/>
                  </a:lnTo>
                  <a:lnTo>
                    <a:pt x="256" y="465"/>
                  </a:lnTo>
                  <a:lnTo>
                    <a:pt x="252" y="469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grayWhite">
            <a:xfrm>
              <a:off x="477" y="2884"/>
              <a:ext cx="447" cy="520"/>
            </a:xfrm>
            <a:custGeom>
              <a:avLst/>
              <a:gdLst/>
              <a:ahLst/>
              <a:cxnLst>
                <a:cxn ang="0">
                  <a:pos x="254" y="495"/>
                </a:cxn>
                <a:cxn ang="0">
                  <a:pos x="245" y="454"/>
                </a:cxn>
                <a:cxn ang="0">
                  <a:pos x="230" y="417"/>
                </a:cxn>
                <a:cxn ang="0">
                  <a:pos x="193" y="402"/>
                </a:cxn>
                <a:cxn ang="0">
                  <a:pos x="150" y="412"/>
                </a:cxn>
                <a:cxn ang="0">
                  <a:pos x="112" y="417"/>
                </a:cxn>
                <a:cxn ang="0">
                  <a:pos x="93" y="399"/>
                </a:cxn>
                <a:cxn ang="0">
                  <a:pos x="81" y="370"/>
                </a:cxn>
                <a:cxn ang="0">
                  <a:pos x="75" y="339"/>
                </a:cxn>
                <a:cxn ang="0">
                  <a:pos x="76" y="309"/>
                </a:cxn>
                <a:cxn ang="0">
                  <a:pos x="106" y="300"/>
                </a:cxn>
                <a:cxn ang="0">
                  <a:pos x="146" y="307"/>
                </a:cxn>
                <a:cxn ang="0">
                  <a:pos x="175" y="294"/>
                </a:cxn>
                <a:cxn ang="0">
                  <a:pos x="186" y="273"/>
                </a:cxn>
                <a:cxn ang="0">
                  <a:pos x="189" y="246"/>
                </a:cxn>
                <a:cxn ang="0">
                  <a:pos x="188" y="219"/>
                </a:cxn>
                <a:cxn ang="0">
                  <a:pos x="178" y="191"/>
                </a:cxn>
                <a:cxn ang="0">
                  <a:pos x="153" y="171"/>
                </a:cxn>
                <a:cxn ang="0">
                  <a:pos x="123" y="172"/>
                </a:cxn>
                <a:cxn ang="0">
                  <a:pos x="93" y="185"/>
                </a:cxn>
                <a:cxn ang="0">
                  <a:pos x="64" y="194"/>
                </a:cxn>
                <a:cxn ang="0">
                  <a:pos x="34" y="185"/>
                </a:cxn>
                <a:cxn ang="0">
                  <a:pos x="19" y="166"/>
                </a:cxn>
                <a:cxn ang="0">
                  <a:pos x="9" y="146"/>
                </a:cxn>
                <a:cxn ang="0">
                  <a:pos x="2" y="122"/>
                </a:cxn>
                <a:cxn ang="0">
                  <a:pos x="0" y="98"/>
                </a:cxn>
                <a:cxn ang="0">
                  <a:pos x="387" y="12"/>
                </a:cxn>
                <a:cxn ang="0">
                  <a:pos x="399" y="41"/>
                </a:cxn>
                <a:cxn ang="0">
                  <a:pos x="406" y="74"/>
                </a:cxn>
                <a:cxn ang="0">
                  <a:pos x="411" y="107"/>
                </a:cxn>
                <a:cxn ang="0">
                  <a:pos x="396" y="141"/>
                </a:cxn>
                <a:cxn ang="0">
                  <a:pos x="375" y="144"/>
                </a:cxn>
                <a:cxn ang="0">
                  <a:pos x="354" y="141"/>
                </a:cxn>
                <a:cxn ang="0">
                  <a:pos x="332" y="137"/>
                </a:cxn>
                <a:cxn ang="0">
                  <a:pos x="307" y="141"/>
                </a:cxn>
                <a:cxn ang="0">
                  <a:pos x="286" y="166"/>
                </a:cxn>
                <a:cxn ang="0">
                  <a:pos x="285" y="199"/>
                </a:cxn>
                <a:cxn ang="0">
                  <a:pos x="289" y="222"/>
                </a:cxn>
                <a:cxn ang="0">
                  <a:pos x="295" y="247"/>
                </a:cxn>
                <a:cxn ang="0">
                  <a:pos x="308" y="268"/>
                </a:cxn>
                <a:cxn ang="0">
                  <a:pos x="332" y="282"/>
                </a:cxn>
                <a:cxn ang="0">
                  <a:pos x="357" y="282"/>
                </a:cxn>
                <a:cxn ang="0">
                  <a:pos x="379" y="272"/>
                </a:cxn>
                <a:cxn ang="0">
                  <a:pos x="402" y="262"/>
                </a:cxn>
                <a:cxn ang="0">
                  <a:pos x="426" y="265"/>
                </a:cxn>
                <a:cxn ang="0">
                  <a:pos x="436" y="287"/>
                </a:cxn>
                <a:cxn ang="0">
                  <a:pos x="442" y="312"/>
                </a:cxn>
                <a:cxn ang="0">
                  <a:pos x="444" y="338"/>
                </a:cxn>
                <a:cxn ang="0">
                  <a:pos x="436" y="358"/>
                </a:cxn>
                <a:cxn ang="0">
                  <a:pos x="397" y="366"/>
                </a:cxn>
                <a:cxn ang="0">
                  <a:pos x="363" y="380"/>
                </a:cxn>
                <a:cxn ang="0">
                  <a:pos x="347" y="406"/>
                </a:cxn>
                <a:cxn ang="0">
                  <a:pos x="353" y="437"/>
                </a:cxn>
                <a:cxn ang="0">
                  <a:pos x="372" y="464"/>
                </a:cxn>
                <a:cxn ang="0">
                  <a:pos x="369" y="492"/>
                </a:cxn>
                <a:cxn ang="0">
                  <a:pos x="347" y="503"/>
                </a:cxn>
                <a:cxn ang="0">
                  <a:pos x="323" y="511"/>
                </a:cxn>
                <a:cxn ang="0">
                  <a:pos x="298" y="516"/>
                </a:cxn>
                <a:cxn ang="0">
                  <a:pos x="272" y="519"/>
                </a:cxn>
              </a:cxnLst>
              <a:rect l="0" t="0" r="r" b="b"/>
              <a:pathLst>
                <a:path w="447" h="520">
                  <a:moveTo>
                    <a:pt x="272" y="519"/>
                  </a:moveTo>
                  <a:lnTo>
                    <a:pt x="265" y="512"/>
                  </a:lnTo>
                  <a:lnTo>
                    <a:pt x="259" y="505"/>
                  </a:lnTo>
                  <a:lnTo>
                    <a:pt x="254" y="495"/>
                  </a:lnTo>
                  <a:lnTo>
                    <a:pt x="252" y="486"/>
                  </a:lnTo>
                  <a:lnTo>
                    <a:pt x="248" y="475"/>
                  </a:lnTo>
                  <a:lnTo>
                    <a:pt x="246" y="465"/>
                  </a:lnTo>
                  <a:lnTo>
                    <a:pt x="245" y="454"/>
                  </a:lnTo>
                  <a:lnTo>
                    <a:pt x="242" y="444"/>
                  </a:lnTo>
                  <a:lnTo>
                    <a:pt x="239" y="434"/>
                  </a:lnTo>
                  <a:lnTo>
                    <a:pt x="235" y="425"/>
                  </a:lnTo>
                  <a:lnTo>
                    <a:pt x="230" y="417"/>
                  </a:lnTo>
                  <a:lnTo>
                    <a:pt x="223" y="411"/>
                  </a:lnTo>
                  <a:lnTo>
                    <a:pt x="215" y="406"/>
                  </a:lnTo>
                  <a:lnTo>
                    <a:pt x="205" y="403"/>
                  </a:lnTo>
                  <a:lnTo>
                    <a:pt x="193" y="402"/>
                  </a:lnTo>
                  <a:lnTo>
                    <a:pt x="177" y="403"/>
                  </a:lnTo>
                  <a:lnTo>
                    <a:pt x="168" y="407"/>
                  </a:lnTo>
                  <a:lnTo>
                    <a:pt x="159" y="410"/>
                  </a:lnTo>
                  <a:lnTo>
                    <a:pt x="150" y="412"/>
                  </a:lnTo>
                  <a:lnTo>
                    <a:pt x="140" y="415"/>
                  </a:lnTo>
                  <a:lnTo>
                    <a:pt x="131" y="416"/>
                  </a:lnTo>
                  <a:lnTo>
                    <a:pt x="122" y="417"/>
                  </a:lnTo>
                  <a:lnTo>
                    <a:pt x="112" y="417"/>
                  </a:lnTo>
                  <a:lnTo>
                    <a:pt x="102" y="417"/>
                  </a:lnTo>
                  <a:lnTo>
                    <a:pt x="99" y="412"/>
                  </a:lnTo>
                  <a:lnTo>
                    <a:pt x="96" y="406"/>
                  </a:lnTo>
                  <a:lnTo>
                    <a:pt x="93" y="399"/>
                  </a:lnTo>
                  <a:lnTo>
                    <a:pt x="90" y="393"/>
                  </a:lnTo>
                  <a:lnTo>
                    <a:pt x="87" y="385"/>
                  </a:lnTo>
                  <a:lnTo>
                    <a:pt x="84" y="378"/>
                  </a:lnTo>
                  <a:lnTo>
                    <a:pt x="81" y="370"/>
                  </a:lnTo>
                  <a:lnTo>
                    <a:pt x="79" y="362"/>
                  </a:lnTo>
                  <a:lnTo>
                    <a:pt x="78" y="355"/>
                  </a:lnTo>
                  <a:lnTo>
                    <a:pt x="76" y="347"/>
                  </a:lnTo>
                  <a:lnTo>
                    <a:pt x="75" y="339"/>
                  </a:lnTo>
                  <a:lnTo>
                    <a:pt x="74" y="332"/>
                  </a:lnTo>
                  <a:lnTo>
                    <a:pt x="74" y="324"/>
                  </a:lnTo>
                  <a:lnTo>
                    <a:pt x="75" y="316"/>
                  </a:lnTo>
                  <a:lnTo>
                    <a:pt x="76" y="309"/>
                  </a:lnTo>
                  <a:lnTo>
                    <a:pt x="78" y="302"/>
                  </a:lnTo>
                  <a:lnTo>
                    <a:pt x="87" y="299"/>
                  </a:lnTo>
                  <a:lnTo>
                    <a:pt x="97" y="298"/>
                  </a:lnTo>
                  <a:lnTo>
                    <a:pt x="106" y="300"/>
                  </a:lnTo>
                  <a:lnTo>
                    <a:pt x="116" y="302"/>
                  </a:lnTo>
                  <a:lnTo>
                    <a:pt x="126" y="305"/>
                  </a:lnTo>
                  <a:lnTo>
                    <a:pt x="136" y="306"/>
                  </a:lnTo>
                  <a:lnTo>
                    <a:pt x="146" y="307"/>
                  </a:lnTo>
                  <a:lnTo>
                    <a:pt x="157" y="305"/>
                  </a:lnTo>
                  <a:lnTo>
                    <a:pt x="165" y="302"/>
                  </a:lnTo>
                  <a:lnTo>
                    <a:pt x="170" y="298"/>
                  </a:lnTo>
                  <a:lnTo>
                    <a:pt x="175" y="294"/>
                  </a:lnTo>
                  <a:lnTo>
                    <a:pt x="179" y="290"/>
                  </a:lnTo>
                  <a:lnTo>
                    <a:pt x="182" y="284"/>
                  </a:lnTo>
                  <a:lnTo>
                    <a:pt x="185" y="278"/>
                  </a:lnTo>
                  <a:lnTo>
                    <a:pt x="186" y="273"/>
                  </a:lnTo>
                  <a:lnTo>
                    <a:pt x="187" y="266"/>
                  </a:lnTo>
                  <a:lnTo>
                    <a:pt x="188" y="259"/>
                  </a:lnTo>
                  <a:lnTo>
                    <a:pt x="189" y="253"/>
                  </a:lnTo>
                  <a:lnTo>
                    <a:pt x="189" y="246"/>
                  </a:lnTo>
                  <a:lnTo>
                    <a:pt x="189" y="239"/>
                  </a:lnTo>
                  <a:lnTo>
                    <a:pt x="189" y="232"/>
                  </a:lnTo>
                  <a:lnTo>
                    <a:pt x="189" y="226"/>
                  </a:lnTo>
                  <a:lnTo>
                    <a:pt x="188" y="219"/>
                  </a:lnTo>
                  <a:lnTo>
                    <a:pt x="188" y="213"/>
                  </a:lnTo>
                  <a:lnTo>
                    <a:pt x="186" y="204"/>
                  </a:lnTo>
                  <a:lnTo>
                    <a:pt x="182" y="198"/>
                  </a:lnTo>
                  <a:lnTo>
                    <a:pt x="178" y="191"/>
                  </a:lnTo>
                  <a:lnTo>
                    <a:pt x="173" y="185"/>
                  </a:lnTo>
                  <a:lnTo>
                    <a:pt x="167" y="180"/>
                  </a:lnTo>
                  <a:lnTo>
                    <a:pt x="161" y="176"/>
                  </a:lnTo>
                  <a:lnTo>
                    <a:pt x="153" y="171"/>
                  </a:lnTo>
                  <a:lnTo>
                    <a:pt x="146" y="167"/>
                  </a:lnTo>
                  <a:lnTo>
                    <a:pt x="138" y="167"/>
                  </a:lnTo>
                  <a:lnTo>
                    <a:pt x="130" y="170"/>
                  </a:lnTo>
                  <a:lnTo>
                    <a:pt x="123" y="172"/>
                  </a:lnTo>
                  <a:lnTo>
                    <a:pt x="116" y="175"/>
                  </a:lnTo>
                  <a:lnTo>
                    <a:pt x="108" y="178"/>
                  </a:lnTo>
                  <a:lnTo>
                    <a:pt x="100" y="182"/>
                  </a:lnTo>
                  <a:lnTo>
                    <a:pt x="93" y="185"/>
                  </a:lnTo>
                  <a:lnTo>
                    <a:pt x="86" y="189"/>
                  </a:lnTo>
                  <a:lnTo>
                    <a:pt x="79" y="191"/>
                  </a:lnTo>
                  <a:lnTo>
                    <a:pt x="71" y="194"/>
                  </a:lnTo>
                  <a:lnTo>
                    <a:pt x="64" y="194"/>
                  </a:lnTo>
                  <a:lnTo>
                    <a:pt x="56" y="194"/>
                  </a:lnTo>
                  <a:lnTo>
                    <a:pt x="48" y="193"/>
                  </a:lnTo>
                  <a:lnTo>
                    <a:pt x="41" y="190"/>
                  </a:lnTo>
                  <a:lnTo>
                    <a:pt x="34" y="185"/>
                  </a:lnTo>
                  <a:lnTo>
                    <a:pt x="26" y="179"/>
                  </a:lnTo>
                  <a:lnTo>
                    <a:pt x="24" y="175"/>
                  </a:lnTo>
                  <a:lnTo>
                    <a:pt x="21" y="171"/>
                  </a:lnTo>
                  <a:lnTo>
                    <a:pt x="19" y="166"/>
                  </a:lnTo>
                  <a:lnTo>
                    <a:pt x="15" y="162"/>
                  </a:lnTo>
                  <a:lnTo>
                    <a:pt x="13" y="157"/>
                  </a:lnTo>
                  <a:lnTo>
                    <a:pt x="11" y="151"/>
                  </a:lnTo>
                  <a:lnTo>
                    <a:pt x="9" y="146"/>
                  </a:lnTo>
                  <a:lnTo>
                    <a:pt x="7" y="139"/>
                  </a:lnTo>
                  <a:lnTo>
                    <a:pt x="6" y="134"/>
                  </a:lnTo>
                  <a:lnTo>
                    <a:pt x="4" y="129"/>
                  </a:lnTo>
                  <a:lnTo>
                    <a:pt x="2" y="122"/>
                  </a:lnTo>
                  <a:lnTo>
                    <a:pt x="1" y="116"/>
                  </a:lnTo>
                  <a:lnTo>
                    <a:pt x="0" y="111"/>
                  </a:lnTo>
                  <a:lnTo>
                    <a:pt x="0" y="104"/>
                  </a:lnTo>
                  <a:lnTo>
                    <a:pt x="0" y="98"/>
                  </a:lnTo>
                  <a:lnTo>
                    <a:pt x="0" y="92"/>
                  </a:lnTo>
                  <a:lnTo>
                    <a:pt x="378" y="0"/>
                  </a:lnTo>
                  <a:lnTo>
                    <a:pt x="383" y="5"/>
                  </a:lnTo>
                  <a:lnTo>
                    <a:pt x="387" y="12"/>
                  </a:lnTo>
                  <a:lnTo>
                    <a:pt x="391" y="18"/>
                  </a:lnTo>
                  <a:lnTo>
                    <a:pt x="394" y="26"/>
                  </a:lnTo>
                  <a:lnTo>
                    <a:pt x="397" y="33"/>
                  </a:lnTo>
                  <a:lnTo>
                    <a:pt x="399" y="41"/>
                  </a:lnTo>
                  <a:lnTo>
                    <a:pt x="401" y="49"/>
                  </a:lnTo>
                  <a:lnTo>
                    <a:pt x="403" y="57"/>
                  </a:lnTo>
                  <a:lnTo>
                    <a:pt x="405" y="65"/>
                  </a:lnTo>
                  <a:lnTo>
                    <a:pt x="406" y="74"/>
                  </a:lnTo>
                  <a:lnTo>
                    <a:pt x="407" y="82"/>
                  </a:lnTo>
                  <a:lnTo>
                    <a:pt x="408" y="91"/>
                  </a:lnTo>
                  <a:lnTo>
                    <a:pt x="410" y="99"/>
                  </a:lnTo>
                  <a:lnTo>
                    <a:pt x="411" y="107"/>
                  </a:lnTo>
                  <a:lnTo>
                    <a:pt x="412" y="115"/>
                  </a:lnTo>
                  <a:lnTo>
                    <a:pt x="413" y="123"/>
                  </a:lnTo>
                  <a:lnTo>
                    <a:pt x="401" y="138"/>
                  </a:lnTo>
                  <a:lnTo>
                    <a:pt x="396" y="141"/>
                  </a:lnTo>
                  <a:lnTo>
                    <a:pt x="391" y="143"/>
                  </a:lnTo>
                  <a:lnTo>
                    <a:pt x="386" y="144"/>
                  </a:lnTo>
                  <a:lnTo>
                    <a:pt x="380" y="144"/>
                  </a:lnTo>
                  <a:lnTo>
                    <a:pt x="375" y="144"/>
                  </a:lnTo>
                  <a:lnTo>
                    <a:pt x="370" y="144"/>
                  </a:lnTo>
                  <a:lnTo>
                    <a:pt x="365" y="143"/>
                  </a:lnTo>
                  <a:lnTo>
                    <a:pt x="359" y="142"/>
                  </a:lnTo>
                  <a:lnTo>
                    <a:pt x="354" y="141"/>
                  </a:lnTo>
                  <a:lnTo>
                    <a:pt x="348" y="139"/>
                  </a:lnTo>
                  <a:lnTo>
                    <a:pt x="343" y="139"/>
                  </a:lnTo>
                  <a:lnTo>
                    <a:pt x="338" y="138"/>
                  </a:lnTo>
                  <a:lnTo>
                    <a:pt x="332" y="137"/>
                  </a:lnTo>
                  <a:lnTo>
                    <a:pt x="326" y="136"/>
                  </a:lnTo>
                  <a:lnTo>
                    <a:pt x="320" y="137"/>
                  </a:lnTo>
                  <a:lnTo>
                    <a:pt x="314" y="138"/>
                  </a:lnTo>
                  <a:lnTo>
                    <a:pt x="307" y="141"/>
                  </a:lnTo>
                  <a:lnTo>
                    <a:pt x="301" y="146"/>
                  </a:lnTo>
                  <a:lnTo>
                    <a:pt x="295" y="152"/>
                  </a:lnTo>
                  <a:lnTo>
                    <a:pt x="290" y="159"/>
                  </a:lnTo>
                  <a:lnTo>
                    <a:pt x="286" y="166"/>
                  </a:lnTo>
                  <a:lnTo>
                    <a:pt x="284" y="175"/>
                  </a:lnTo>
                  <a:lnTo>
                    <a:pt x="282" y="184"/>
                  </a:lnTo>
                  <a:lnTo>
                    <a:pt x="283" y="194"/>
                  </a:lnTo>
                  <a:lnTo>
                    <a:pt x="285" y="199"/>
                  </a:lnTo>
                  <a:lnTo>
                    <a:pt x="286" y="204"/>
                  </a:lnTo>
                  <a:lnTo>
                    <a:pt x="286" y="210"/>
                  </a:lnTo>
                  <a:lnTo>
                    <a:pt x="287" y="217"/>
                  </a:lnTo>
                  <a:lnTo>
                    <a:pt x="289" y="222"/>
                  </a:lnTo>
                  <a:lnTo>
                    <a:pt x="290" y="229"/>
                  </a:lnTo>
                  <a:lnTo>
                    <a:pt x="292" y="235"/>
                  </a:lnTo>
                  <a:lnTo>
                    <a:pt x="293" y="241"/>
                  </a:lnTo>
                  <a:lnTo>
                    <a:pt x="295" y="247"/>
                  </a:lnTo>
                  <a:lnTo>
                    <a:pt x="298" y="253"/>
                  </a:lnTo>
                  <a:lnTo>
                    <a:pt x="300" y="259"/>
                  </a:lnTo>
                  <a:lnTo>
                    <a:pt x="304" y="264"/>
                  </a:lnTo>
                  <a:lnTo>
                    <a:pt x="308" y="268"/>
                  </a:lnTo>
                  <a:lnTo>
                    <a:pt x="313" y="273"/>
                  </a:lnTo>
                  <a:lnTo>
                    <a:pt x="319" y="276"/>
                  </a:lnTo>
                  <a:lnTo>
                    <a:pt x="326" y="279"/>
                  </a:lnTo>
                  <a:lnTo>
                    <a:pt x="332" y="282"/>
                  </a:lnTo>
                  <a:lnTo>
                    <a:pt x="339" y="284"/>
                  </a:lnTo>
                  <a:lnTo>
                    <a:pt x="345" y="284"/>
                  </a:lnTo>
                  <a:lnTo>
                    <a:pt x="351" y="284"/>
                  </a:lnTo>
                  <a:lnTo>
                    <a:pt x="357" y="282"/>
                  </a:lnTo>
                  <a:lnTo>
                    <a:pt x="362" y="280"/>
                  </a:lnTo>
                  <a:lnTo>
                    <a:pt x="367" y="278"/>
                  </a:lnTo>
                  <a:lnTo>
                    <a:pt x="373" y="274"/>
                  </a:lnTo>
                  <a:lnTo>
                    <a:pt x="379" y="272"/>
                  </a:lnTo>
                  <a:lnTo>
                    <a:pt x="385" y="268"/>
                  </a:lnTo>
                  <a:lnTo>
                    <a:pt x="390" y="266"/>
                  </a:lnTo>
                  <a:lnTo>
                    <a:pt x="396" y="264"/>
                  </a:lnTo>
                  <a:lnTo>
                    <a:pt x="402" y="262"/>
                  </a:lnTo>
                  <a:lnTo>
                    <a:pt x="407" y="260"/>
                  </a:lnTo>
                  <a:lnTo>
                    <a:pt x="414" y="260"/>
                  </a:lnTo>
                  <a:lnTo>
                    <a:pt x="420" y="261"/>
                  </a:lnTo>
                  <a:lnTo>
                    <a:pt x="426" y="265"/>
                  </a:lnTo>
                  <a:lnTo>
                    <a:pt x="429" y="270"/>
                  </a:lnTo>
                  <a:lnTo>
                    <a:pt x="432" y="275"/>
                  </a:lnTo>
                  <a:lnTo>
                    <a:pt x="434" y="281"/>
                  </a:lnTo>
                  <a:lnTo>
                    <a:pt x="436" y="287"/>
                  </a:lnTo>
                  <a:lnTo>
                    <a:pt x="439" y="292"/>
                  </a:lnTo>
                  <a:lnTo>
                    <a:pt x="439" y="299"/>
                  </a:lnTo>
                  <a:lnTo>
                    <a:pt x="440" y="305"/>
                  </a:lnTo>
                  <a:lnTo>
                    <a:pt x="442" y="312"/>
                  </a:lnTo>
                  <a:lnTo>
                    <a:pt x="442" y="319"/>
                  </a:lnTo>
                  <a:lnTo>
                    <a:pt x="443" y="325"/>
                  </a:lnTo>
                  <a:lnTo>
                    <a:pt x="443" y="332"/>
                  </a:lnTo>
                  <a:lnTo>
                    <a:pt x="444" y="338"/>
                  </a:lnTo>
                  <a:lnTo>
                    <a:pt x="445" y="345"/>
                  </a:lnTo>
                  <a:lnTo>
                    <a:pt x="445" y="352"/>
                  </a:lnTo>
                  <a:lnTo>
                    <a:pt x="446" y="358"/>
                  </a:lnTo>
                  <a:lnTo>
                    <a:pt x="436" y="358"/>
                  </a:lnTo>
                  <a:lnTo>
                    <a:pt x="426" y="359"/>
                  </a:lnTo>
                  <a:lnTo>
                    <a:pt x="417" y="361"/>
                  </a:lnTo>
                  <a:lnTo>
                    <a:pt x="406" y="363"/>
                  </a:lnTo>
                  <a:lnTo>
                    <a:pt x="397" y="366"/>
                  </a:lnTo>
                  <a:lnTo>
                    <a:pt x="386" y="369"/>
                  </a:lnTo>
                  <a:lnTo>
                    <a:pt x="377" y="372"/>
                  </a:lnTo>
                  <a:lnTo>
                    <a:pt x="366" y="377"/>
                  </a:lnTo>
                  <a:lnTo>
                    <a:pt x="363" y="380"/>
                  </a:lnTo>
                  <a:lnTo>
                    <a:pt x="359" y="385"/>
                  </a:lnTo>
                  <a:lnTo>
                    <a:pt x="354" y="391"/>
                  </a:lnTo>
                  <a:lnTo>
                    <a:pt x="351" y="398"/>
                  </a:lnTo>
                  <a:lnTo>
                    <a:pt x="347" y="406"/>
                  </a:lnTo>
                  <a:lnTo>
                    <a:pt x="346" y="414"/>
                  </a:lnTo>
                  <a:lnTo>
                    <a:pt x="347" y="421"/>
                  </a:lnTo>
                  <a:lnTo>
                    <a:pt x="350" y="429"/>
                  </a:lnTo>
                  <a:lnTo>
                    <a:pt x="353" y="437"/>
                  </a:lnTo>
                  <a:lnTo>
                    <a:pt x="358" y="444"/>
                  </a:lnTo>
                  <a:lnTo>
                    <a:pt x="363" y="450"/>
                  </a:lnTo>
                  <a:lnTo>
                    <a:pt x="368" y="458"/>
                  </a:lnTo>
                  <a:lnTo>
                    <a:pt x="372" y="464"/>
                  </a:lnTo>
                  <a:lnTo>
                    <a:pt x="374" y="472"/>
                  </a:lnTo>
                  <a:lnTo>
                    <a:pt x="375" y="480"/>
                  </a:lnTo>
                  <a:lnTo>
                    <a:pt x="373" y="489"/>
                  </a:lnTo>
                  <a:lnTo>
                    <a:pt x="369" y="492"/>
                  </a:lnTo>
                  <a:lnTo>
                    <a:pt x="364" y="495"/>
                  </a:lnTo>
                  <a:lnTo>
                    <a:pt x="359" y="498"/>
                  </a:lnTo>
                  <a:lnTo>
                    <a:pt x="353" y="500"/>
                  </a:lnTo>
                  <a:lnTo>
                    <a:pt x="347" y="503"/>
                  </a:lnTo>
                  <a:lnTo>
                    <a:pt x="341" y="505"/>
                  </a:lnTo>
                  <a:lnTo>
                    <a:pt x="336" y="508"/>
                  </a:lnTo>
                  <a:lnTo>
                    <a:pt x="330" y="509"/>
                  </a:lnTo>
                  <a:lnTo>
                    <a:pt x="323" y="511"/>
                  </a:lnTo>
                  <a:lnTo>
                    <a:pt x="317" y="512"/>
                  </a:lnTo>
                  <a:lnTo>
                    <a:pt x="311" y="514"/>
                  </a:lnTo>
                  <a:lnTo>
                    <a:pt x="304" y="515"/>
                  </a:lnTo>
                  <a:lnTo>
                    <a:pt x="298" y="516"/>
                  </a:lnTo>
                  <a:lnTo>
                    <a:pt x="292" y="517"/>
                  </a:lnTo>
                  <a:lnTo>
                    <a:pt x="285" y="518"/>
                  </a:lnTo>
                  <a:lnTo>
                    <a:pt x="279" y="519"/>
                  </a:lnTo>
                  <a:lnTo>
                    <a:pt x="272" y="519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grayWhite">
            <a:xfrm>
              <a:off x="49" y="2440"/>
              <a:ext cx="409" cy="621"/>
            </a:xfrm>
            <a:custGeom>
              <a:avLst/>
              <a:gdLst/>
              <a:ahLst/>
              <a:cxnLst>
                <a:cxn ang="0">
                  <a:pos x="232" y="620"/>
                </a:cxn>
                <a:cxn ang="0">
                  <a:pos x="189" y="605"/>
                </a:cxn>
                <a:cxn ang="0">
                  <a:pos x="182" y="565"/>
                </a:cxn>
                <a:cxn ang="0">
                  <a:pos x="193" y="519"/>
                </a:cxn>
                <a:cxn ang="0">
                  <a:pos x="165" y="492"/>
                </a:cxn>
                <a:cxn ang="0">
                  <a:pos x="126" y="490"/>
                </a:cxn>
                <a:cxn ang="0">
                  <a:pos x="87" y="497"/>
                </a:cxn>
                <a:cxn ang="0">
                  <a:pos x="44" y="505"/>
                </a:cxn>
                <a:cxn ang="0">
                  <a:pos x="25" y="493"/>
                </a:cxn>
                <a:cxn ang="0">
                  <a:pos x="21" y="472"/>
                </a:cxn>
                <a:cxn ang="0">
                  <a:pos x="19" y="448"/>
                </a:cxn>
                <a:cxn ang="0">
                  <a:pos x="17" y="423"/>
                </a:cxn>
                <a:cxn ang="0">
                  <a:pos x="21" y="396"/>
                </a:cxn>
                <a:cxn ang="0">
                  <a:pos x="52" y="377"/>
                </a:cxn>
                <a:cxn ang="0">
                  <a:pos x="82" y="375"/>
                </a:cxn>
                <a:cxn ang="0">
                  <a:pos x="116" y="373"/>
                </a:cxn>
                <a:cxn ang="0">
                  <a:pos x="137" y="354"/>
                </a:cxn>
                <a:cxn ang="0">
                  <a:pos x="151" y="327"/>
                </a:cxn>
                <a:cxn ang="0">
                  <a:pos x="151" y="294"/>
                </a:cxn>
                <a:cxn ang="0">
                  <a:pos x="137" y="262"/>
                </a:cxn>
                <a:cxn ang="0">
                  <a:pos x="111" y="256"/>
                </a:cxn>
                <a:cxn ang="0">
                  <a:pos x="86" y="264"/>
                </a:cxn>
                <a:cxn ang="0">
                  <a:pos x="60" y="275"/>
                </a:cxn>
                <a:cxn ang="0">
                  <a:pos x="35" y="282"/>
                </a:cxn>
                <a:cxn ang="0">
                  <a:pos x="6" y="268"/>
                </a:cxn>
                <a:cxn ang="0">
                  <a:pos x="1" y="231"/>
                </a:cxn>
                <a:cxn ang="0">
                  <a:pos x="9" y="205"/>
                </a:cxn>
                <a:cxn ang="0">
                  <a:pos x="15" y="175"/>
                </a:cxn>
                <a:cxn ang="0">
                  <a:pos x="44" y="161"/>
                </a:cxn>
                <a:cxn ang="0">
                  <a:pos x="87" y="156"/>
                </a:cxn>
                <a:cxn ang="0">
                  <a:pos x="127" y="145"/>
                </a:cxn>
                <a:cxn ang="0">
                  <a:pos x="154" y="113"/>
                </a:cxn>
                <a:cxn ang="0">
                  <a:pos x="152" y="72"/>
                </a:cxn>
                <a:cxn ang="0">
                  <a:pos x="150" y="29"/>
                </a:cxn>
                <a:cxn ang="0">
                  <a:pos x="186" y="4"/>
                </a:cxn>
                <a:cxn ang="0">
                  <a:pos x="228" y="1"/>
                </a:cxn>
                <a:cxn ang="0">
                  <a:pos x="252" y="22"/>
                </a:cxn>
                <a:cxn ang="0">
                  <a:pos x="248" y="53"/>
                </a:cxn>
                <a:cxn ang="0">
                  <a:pos x="241" y="86"/>
                </a:cxn>
                <a:cxn ang="0">
                  <a:pos x="247" y="116"/>
                </a:cxn>
                <a:cxn ang="0">
                  <a:pos x="371" y="252"/>
                </a:cxn>
                <a:cxn ang="0">
                  <a:pos x="338" y="262"/>
                </a:cxn>
                <a:cxn ang="0">
                  <a:pos x="301" y="257"/>
                </a:cxn>
                <a:cxn ang="0">
                  <a:pos x="264" y="260"/>
                </a:cxn>
                <a:cxn ang="0">
                  <a:pos x="237" y="286"/>
                </a:cxn>
                <a:cxn ang="0">
                  <a:pos x="233" y="316"/>
                </a:cxn>
                <a:cxn ang="0">
                  <a:pos x="234" y="348"/>
                </a:cxn>
                <a:cxn ang="0">
                  <a:pos x="245" y="377"/>
                </a:cxn>
                <a:cxn ang="0">
                  <a:pos x="265" y="400"/>
                </a:cxn>
                <a:cxn ang="0">
                  <a:pos x="284" y="397"/>
                </a:cxn>
                <a:cxn ang="0">
                  <a:pos x="303" y="385"/>
                </a:cxn>
                <a:cxn ang="0">
                  <a:pos x="322" y="370"/>
                </a:cxn>
                <a:cxn ang="0">
                  <a:pos x="345" y="356"/>
                </a:cxn>
                <a:cxn ang="0">
                  <a:pos x="383" y="363"/>
                </a:cxn>
                <a:cxn ang="0">
                  <a:pos x="407" y="390"/>
                </a:cxn>
                <a:cxn ang="0">
                  <a:pos x="407" y="416"/>
                </a:cxn>
                <a:cxn ang="0">
                  <a:pos x="402" y="444"/>
                </a:cxn>
                <a:cxn ang="0">
                  <a:pos x="368" y="456"/>
                </a:cxn>
                <a:cxn ang="0">
                  <a:pos x="327" y="467"/>
                </a:cxn>
                <a:cxn ang="0">
                  <a:pos x="291" y="485"/>
                </a:cxn>
                <a:cxn ang="0">
                  <a:pos x="266" y="611"/>
                </a:cxn>
              </a:cxnLst>
              <a:rect l="0" t="0" r="r" b="b"/>
              <a:pathLst>
                <a:path w="409" h="621">
                  <a:moveTo>
                    <a:pt x="266" y="611"/>
                  </a:moveTo>
                  <a:lnTo>
                    <a:pt x="254" y="616"/>
                  </a:lnTo>
                  <a:lnTo>
                    <a:pt x="243" y="618"/>
                  </a:lnTo>
                  <a:lnTo>
                    <a:pt x="232" y="620"/>
                  </a:lnTo>
                  <a:lnTo>
                    <a:pt x="221" y="619"/>
                  </a:lnTo>
                  <a:lnTo>
                    <a:pt x="210" y="617"/>
                  </a:lnTo>
                  <a:lnTo>
                    <a:pt x="199" y="611"/>
                  </a:lnTo>
                  <a:lnTo>
                    <a:pt x="189" y="605"/>
                  </a:lnTo>
                  <a:lnTo>
                    <a:pt x="179" y="598"/>
                  </a:lnTo>
                  <a:lnTo>
                    <a:pt x="179" y="588"/>
                  </a:lnTo>
                  <a:lnTo>
                    <a:pt x="180" y="577"/>
                  </a:lnTo>
                  <a:lnTo>
                    <a:pt x="182" y="565"/>
                  </a:lnTo>
                  <a:lnTo>
                    <a:pt x="186" y="555"/>
                  </a:lnTo>
                  <a:lnTo>
                    <a:pt x="190" y="543"/>
                  </a:lnTo>
                  <a:lnTo>
                    <a:pt x="192" y="531"/>
                  </a:lnTo>
                  <a:lnTo>
                    <a:pt x="193" y="519"/>
                  </a:lnTo>
                  <a:lnTo>
                    <a:pt x="189" y="506"/>
                  </a:lnTo>
                  <a:lnTo>
                    <a:pt x="182" y="500"/>
                  </a:lnTo>
                  <a:lnTo>
                    <a:pt x="173" y="495"/>
                  </a:lnTo>
                  <a:lnTo>
                    <a:pt x="165" y="492"/>
                  </a:lnTo>
                  <a:lnTo>
                    <a:pt x="155" y="489"/>
                  </a:lnTo>
                  <a:lnTo>
                    <a:pt x="146" y="489"/>
                  </a:lnTo>
                  <a:lnTo>
                    <a:pt x="136" y="488"/>
                  </a:lnTo>
                  <a:lnTo>
                    <a:pt x="126" y="490"/>
                  </a:lnTo>
                  <a:lnTo>
                    <a:pt x="117" y="490"/>
                  </a:lnTo>
                  <a:lnTo>
                    <a:pt x="107" y="493"/>
                  </a:lnTo>
                  <a:lnTo>
                    <a:pt x="97" y="495"/>
                  </a:lnTo>
                  <a:lnTo>
                    <a:pt x="87" y="497"/>
                  </a:lnTo>
                  <a:lnTo>
                    <a:pt x="76" y="499"/>
                  </a:lnTo>
                  <a:lnTo>
                    <a:pt x="65" y="502"/>
                  </a:lnTo>
                  <a:lnTo>
                    <a:pt x="55" y="503"/>
                  </a:lnTo>
                  <a:lnTo>
                    <a:pt x="44" y="505"/>
                  </a:lnTo>
                  <a:lnTo>
                    <a:pt x="34" y="506"/>
                  </a:lnTo>
                  <a:lnTo>
                    <a:pt x="30" y="502"/>
                  </a:lnTo>
                  <a:lnTo>
                    <a:pt x="28" y="498"/>
                  </a:lnTo>
                  <a:lnTo>
                    <a:pt x="25" y="493"/>
                  </a:lnTo>
                  <a:lnTo>
                    <a:pt x="23" y="489"/>
                  </a:lnTo>
                  <a:lnTo>
                    <a:pt x="23" y="483"/>
                  </a:lnTo>
                  <a:lnTo>
                    <a:pt x="21" y="478"/>
                  </a:lnTo>
                  <a:lnTo>
                    <a:pt x="21" y="472"/>
                  </a:lnTo>
                  <a:lnTo>
                    <a:pt x="20" y="466"/>
                  </a:lnTo>
                  <a:lnTo>
                    <a:pt x="19" y="460"/>
                  </a:lnTo>
                  <a:lnTo>
                    <a:pt x="19" y="454"/>
                  </a:lnTo>
                  <a:lnTo>
                    <a:pt x="19" y="448"/>
                  </a:lnTo>
                  <a:lnTo>
                    <a:pt x="19" y="442"/>
                  </a:lnTo>
                  <a:lnTo>
                    <a:pt x="18" y="435"/>
                  </a:lnTo>
                  <a:lnTo>
                    <a:pt x="17" y="429"/>
                  </a:lnTo>
                  <a:lnTo>
                    <a:pt x="17" y="423"/>
                  </a:lnTo>
                  <a:lnTo>
                    <a:pt x="15" y="417"/>
                  </a:lnTo>
                  <a:lnTo>
                    <a:pt x="14" y="410"/>
                  </a:lnTo>
                  <a:lnTo>
                    <a:pt x="17" y="402"/>
                  </a:lnTo>
                  <a:lnTo>
                    <a:pt x="21" y="396"/>
                  </a:lnTo>
                  <a:lnTo>
                    <a:pt x="26" y="391"/>
                  </a:lnTo>
                  <a:lnTo>
                    <a:pt x="35" y="386"/>
                  </a:lnTo>
                  <a:lnTo>
                    <a:pt x="42" y="381"/>
                  </a:lnTo>
                  <a:lnTo>
                    <a:pt x="52" y="377"/>
                  </a:lnTo>
                  <a:lnTo>
                    <a:pt x="61" y="374"/>
                  </a:lnTo>
                  <a:lnTo>
                    <a:pt x="67" y="373"/>
                  </a:lnTo>
                  <a:lnTo>
                    <a:pt x="75" y="374"/>
                  </a:lnTo>
                  <a:lnTo>
                    <a:pt x="82" y="375"/>
                  </a:lnTo>
                  <a:lnTo>
                    <a:pt x="91" y="375"/>
                  </a:lnTo>
                  <a:lnTo>
                    <a:pt x="98" y="376"/>
                  </a:lnTo>
                  <a:lnTo>
                    <a:pt x="107" y="375"/>
                  </a:lnTo>
                  <a:lnTo>
                    <a:pt x="116" y="373"/>
                  </a:lnTo>
                  <a:lnTo>
                    <a:pt x="127" y="371"/>
                  </a:lnTo>
                  <a:lnTo>
                    <a:pt x="130" y="366"/>
                  </a:lnTo>
                  <a:lnTo>
                    <a:pt x="134" y="359"/>
                  </a:lnTo>
                  <a:lnTo>
                    <a:pt x="137" y="354"/>
                  </a:lnTo>
                  <a:lnTo>
                    <a:pt x="140" y="348"/>
                  </a:lnTo>
                  <a:lnTo>
                    <a:pt x="144" y="341"/>
                  </a:lnTo>
                  <a:lnTo>
                    <a:pt x="148" y="334"/>
                  </a:lnTo>
                  <a:lnTo>
                    <a:pt x="151" y="327"/>
                  </a:lnTo>
                  <a:lnTo>
                    <a:pt x="156" y="321"/>
                  </a:lnTo>
                  <a:lnTo>
                    <a:pt x="153" y="313"/>
                  </a:lnTo>
                  <a:lnTo>
                    <a:pt x="151" y="304"/>
                  </a:lnTo>
                  <a:lnTo>
                    <a:pt x="151" y="294"/>
                  </a:lnTo>
                  <a:lnTo>
                    <a:pt x="149" y="285"/>
                  </a:lnTo>
                  <a:lnTo>
                    <a:pt x="147" y="275"/>
                  </a:lnTo>
                  <a:lnTo>
                    <a:pt x="143" y="269"/>
                  </a:lnTo>
                  <a:lnTo>
                    <a:pt x="137" y="262"/>
                  </a:lnTo>
                  <a:lnTo>
                    <a:pt x="129" y="257"/>
                  </a:lnTo>
                  <a:lnTo>
                    <a:pt x="123" y="257"/>
                  </a:lnTo>
                  <a:lnTo>
                    <a:pt x="117" y="257"/>
                  </a:lnTo>
                  <a:lnTo>
                    <a:pt x="111" y="256"/>
                  </a:lnTo>
                  <a:lnTo>
                    <a:pt x="104" y="258"/>
                  </a:lnTo>
                  <a:lnTo>
                    <a:pt x="98" y="259"/>
                  </a:lnTo>
                  <a:lnTo>
                    <a:pt x="92" y="261"/>
                  </a:lnTo>
                  <a:lnTo>
                    <a:pt x="86" y="264"/>
                  </a:lnTo>
                  <a:lnTo>
                    <a:pt x="80" y="266"/>
                  </a:lnTo>
                  <a:lnTo>
                    <a:pt x="73" y="270"/>
                  </a:lnTo>
                  <a:lnTo>
                    <a:pt x="67" y="273"/>
                  </a:lnTo>
                  <a:lnTo>
                    <a:pt x="60" y="275"/>
                  </a:lnTo>
                  <a:lnTo>
                    <a:pt x="55" y="278"/>
                  </a:lnTo>
                  <a:lnTo>
                    <a:pt x="48" y="280"/>
                  </a:lnTo>
                  <a:lnTo>
                    <a:pt x="41" y="282"/>
                  </a:lnTo>
                  <a:lnTo>
                    <a:pt x="35" y="282"/>
                  </a:lnTo>
                  <a:lnTo>
                    <a:pt x="28" y="283"/>
                  </a:lnTo>
                  <a:lnTo>
                    <a:pt x="20" y="280"/>
                  </a:lnTo>
                  <a:lnTo>
                    <a:pt x="12" y="275"/>
                  </a:lnTo>
                  <a:lnTo>
                    <a:pt x="6" y="268"/>
                  </a:lnTo>
                  <a:lnTo>
                    <a:pt x="2" y="259"/>
                  </a:lnTo>
                  <a:lnTo>
                    <a:pt x="2" y="252"/>
                  </a:lnTo>
                  <a:lnTo>
                    <a:pt x="0" y="241"/>
                  </a:lnTo>
                  <a:lnTo>
                    <a:pt x="1" y="231"/>
                  </a:lnTo>
                  <a:lnTo>
                    <a:pt x="5" y="222"/>
                  </a:lnTo>
                  <a:lnTo>
                    <a:pt x="6" y="217"/>
                  </a:lnTo>
                  <a:lnTo>
                    <a:pt x="8" y="210"/>
                  </a:lnTo>
                  <a:lnTo>
                    <a:pt x="9" y="205"/>
                  </a:lnTo>
                  <a:lnTo>
                    <a:pt x="10" y="196"/>
                  </a:lnTo>
                  <a:lnTo>
                    <a:pt x="12" y="190"/>
                  </a:lnTo>
                  <a:lnTo>
                    <a:pt x="13" y="183"/>
                  </a:lnTo>
                  <a:lnTo>
                    <a:pt x="15" y="175"/>
                  </a:lnTo>
                  <a:lnTo>
                    <a:pt x="17" y="167"/>
                  </a:lnTo>
                  <a:lnTo>
                    <a:pt x="26" y="165"/>
                  </a:lnTo>
                  <a:lnTo>
                    <a:pt x="34" y="163"/>
                  </a:lnTo>
                  <a:lnTo>
                    <a:pt x="44" y="161"/>
                  </a:lnTo>
                  <a:lnTo>
                    <a:pt x="54" y="160"/>
                  </a:lnTo>
                  <a:lnTo>
                    <a:pt x="64" y="158"/>
                  </a:lnTo>
                  <a:lnTo>
                    <a:pt x="75" y="158"/>
                  </a:lnTo>
                  <a:lnTo>
                    <a:pt x="87" y="156"/>
                  </a:lnTo>
                  <a:lnTo>
                    <a:pt x="97" y="155"/>
                  </a:lnTo>
                  <a:lnTo>
                    <a:pt x="108" y="153"/>
                  </a:lnTo>
                  <a:lnTo>
                    <a:pt x="118" y="150"/>
                  </a:lnTo>
                  <a:lnTo>
                    <a:pt x="127" y="145"/>
                  </a:lnTo>
                  <a:lnTo>
                    <a:pt x="136" y="140"/>
                  </a:lnTo>
                  <a:lnTo>
                    <a:pt x="142" y="132"/>
                  </a:lnTo>
                  <a:lnTo>
                    <a:pt x="148" y="124"/>
                  </a:lnTo>
                  <a:lnTo>
                    <a:pt x="154" y="113"/>
                  </a:lnTo>
                  <a:lnTo>
                    <a:pt x="157" y="99"/>
                  </a:lnTo>
                  <a:lnTo>
                    <a:pt x="157" y="91"/>
                  </a:lnTo>
                  <a:lnTo>
                    <a:pt x="156" y="81"/>
                  </a:lnTo>
                  <a:lnTo>
                    <a:pt x="152" y="72"/>
                  </a:lnTo>
                  <a:lnTo>
                    <a:pt x="149" y="61"/>
                  </a:lnTo>
                  <a:lnTo>
                    <a:pt x="147" y="51"/>
                  </a:lnTo>
                  <a:lnTo>
                    <a:pt x="147" y="39"/>
                  </a:lnTo>
                  <a:lnTo>
                    <a:pt x="150" y="29"/>
                  </a:lnTo>
                  <a:lnTo>
                    <a:pt x="156" y="18"/>
                  </a:lnTo>
                  <a:lnTo>
                    <a:pt x="166" y="13"/>
                  </a:lnTo>
                  <a:lnTo>
                    <a:pt x="175" y="8"/>
                  </a:lnTo>
                  <a:lnTo>
                    <a:pt x="186" y="4"/>
                  </a:lnTo>
                  <a:lnTo>
                    <a:pt x="196" y="1"/>
                  </a:lnTo>
                  <a:lnTo>
                    <a:pt x="207" y="0"/>
                  </a:lnTo>
                  <a:lnTo>
                    <a:pt x="217" y="0"/>
                  </a:lnTo>
                  <a:lnTo>
                    <a:pt x="228" y="1"/>
                  </a:lnTo>
                  <a:lnTo>
                    <a:pt x="239" y="3"/>
                  </a:lnTo>
                  <a:lnTo>
                    <a:pt x="246" y="9"/>
                  </a:lnTo>
                  <a:lnTo>
                    <a:pt x="249" y="14"/>
                  </a:lnTo>
                  <a:lnTo>
                    <a:pt x="252" y="22"/>
                  </a:lnTo>
                  <a:lnTo>
                    <a:pt x="252" y="29"/>
                  </a:lnTo>
                  <a:lnTo>
                    <a:pt x="252" y="36"/>
                  </a:lnTo>
                  <a:lnTo>
                    <a:pt x="250" y="44"/>
                  </a:lnTo>
                  <a:lnTo>
                    <a:pt x="248" y="53"/>
                  </a:lnTo>
                  <a:lnTo>
                    <a:pt x="246" y="61"/>
                  </a:lnTo>
                  <a:lnTo>
                    <a:pt x="244" y="69"/>
                  </a:lnTo>
                  <a:lnTo>
                    <a:pt x="241" y="78"/>
                  </a:lnTo>
                  <a:lnTo>
                    <a:pt x="241" y="86"/>
                  </a:lnTo>
                  <a:lnTo>
                    <a:pt x="239" y="94"/>
                  </a:lnTo>
                  <a:lnTo>
                    <a:pt x="241" y="102"/>
                  </a:lnTo>
                  <a:lnTo>
                    <a:pt x="242" y="109"/>
                  </a:lnTo>
                  <a:lnTo>
                    <a:pt x="247" y="116"/>
                  </a:lnTo>
                  <a:lnTo>
                    <a:pt x="253" y="122"/>
                  </a:lnTo>
                  <a:lnTo>
                    <a:pt x="376" y="124"/>
                  </a:lnTo>
                  <a:lnTo>
                    <a:pt x="377" y="244"/>
                  </a:lnTo>
                  <a:lnTo>
                    <a:pt x="371" y="252"/>
                  </a:lnTo>
                  <a:lnTo>
                    <a:pt x="363" y="257"/>
                  </a:lnTo>
                  <a:lnTo>
                    <a:pt x="354" y="260"/>
                  </a:lnTo>
                  <a:lnTo>
                    <a:pt x="347" y="262"/>
                  </a:lnTo>
                  <a:lnTo>
                    <a:pt x="338" y="262"/>
                  </a:lnTo>
                  <a:lnTo>
                    <a:pt x="328" y="261"/>
                  </a:lnTo>
                  <a:lnTo>
                    <a:pt x="319" y="260"/>
                  </a:lnTo>
                  <a:lnTo>
                    <a:pt x="310" y="259"/>
                  </a:lnTo>
                  <a:lnTo>
                    <a:pt x="301" y="257"/>
                  </a:lnTo>
                  <a:lnTo>
                    <a:pt x="292" y="256"/>
                  </a:lnTo>
                  <a:lnTo>
                    <a:pt x="282" y="257"/>
                  </a:lnTo>
                  <a:lnTo>
                    <a:pt x="274" y="257"/>
                  </a:lnTo>
                  <a:lnTo>
                    <a:pt x="264" y="260"/>
                  </a:lnTo>
                  <a:lnTo>
                    <a:pt x="256" y="264"/>
                  </a:lnTo>
                  <a:lnTo>
                    <a:pt x="248" y="271"/>
                  </a:lnTo>
                  <a:lnTo>
                    <a:pt x="240" y="280"/>
                  </a:lnTo>
                  <a:lnTo>
                    <a:pt x="237" y="286"/>
                  </a:lnTo>
                  <a:lnTo>
                    <a:pt x="236" y="293"/>
                  </a:lnTo>
                  <a:lnTo>
                    <a:pt x="235" y="300"/>
                  </a:lnTo>
                  <a:lnTo>
                    <a:pt x="234" y="308"/>
                  </a:lnTo>
                  <a:lnTo>
                    <a:pt x="233" y="316"/>
                  </a:lnTo>
                  <a:lnTo>
                    <a:pt x="233" y="323"/>
                  </a:lnTo>
                  <a:lnTo>
                    <a:pt x="233" y="331"/>
                  </a:lnTo>
                  <a:lnTo>
                    <a:pt x="234" y="339"/>
                  </a:lnTo>
                  <a:lnTo>
                    <a:pt x="234" y="348"/>
                  </a:lnTo>
                  <a:lnTo>
                    <a:pt x="237" y="355"/>
                  </a:lnTo>
                  <a:lnTo>
                    <a:pt x="238" y="362"/>
                  </a:lnTo>
                  <a:lnTo>
                    <a:pt x="241" y="370"/>
                  </a:lnTo>
                  <a:lnTo>
                    <a:pt x="245" y="377"/>
                  </a:lnTo>
                  <a:lnTo>
                    <a:pt x="249" y="385"/>
                  </a:lnTo>
                  <a:lnTo>
                    <a:pt x="254" y="392"/>
                  </a:lnTo>
                  <a:lnTo>
                    <a:pt x="259" y="397"/>
                  </a:lnTo>
                  <a:lnTo>
                    <a:pt x="265" y="400"/>
                  </a:lnTo>
                  <a:lnTo>
                    <a:pt x="270" y="400"/>
                  </a:lnTo>
                  <a:lnTo>
                    <a:pt x="275" y="400"/>
                  </a:lnTo>
                  <a:lnTo>
                    <a:pt x="278" y="398"/>
                  </a:lnTo>
                  <a:lnTo>
                    <a:pt x="284" y="397"/>
                  </a:lnTo>
                  <a:lnTo>
                    <a:pt x="289" y="394"/>
                  </a:lnTo>
                  <a:lnTo>
                    <a:pt x="294" y="392"/>
                  </a:lnTo>
                  <a:lnTo>
                    <a:pt x="298" y="388"/>
                  </a:lnTo>
                  <a:lnTo>
                    <a:pt x="303" y="385"/>
                  </a:lnTo>
                  <a:lnTo>
                    <a:pt x="308" y="381"/>
                  </a:lnTo>
                  <a:lnTo>
                    <a:pt x="313" y="378"/>
                  </a:lnTo>
                  <a:lnTo>
                    <a:pt x="318" y="373"/>
                  </a:lnTo>
                  <a:lnTo>
                    <a:pt x="322" y="370"/>
                  </a:lnTo>
                  <a:lnTo>
                    <a:pt x="326" y="366"/>
                  </a:lnTo>
                  <a:lnTo>
                    <a:pt x="331" y="363"/>
                  </a:lnTo>
                  <a:lnTo>
                    <a:pt x="336" y="360"/>
                  </a:lnTo>
                  <a:lnTo>
                    <a:pt x="345" y="356"/>
                  </a:lnTo>
                  <a:lnTo>
                    <a:pt x="355" y="355"/>
                  </a:lnTo>
                  <a:lnTo>
                    <a:pt x="365" y="356"/>
                  </a:lnTo>
                  <a:lnTo>
                    <a:pt x="375" y="359"/>
                  </a:lnTo>
                  <a:lnTo>
                    <a:pt x="383" y="363"/>
                  </a:lnTo>
                  <a:lnTo>
                    <a:pt x="392" y="369"/>
                  </a:lnTo>
                  <a:lnTo>
                    <a:pt x="400" y="376"/>
                  </a:lnTo>
                  <a:lnTo>
                    <a:pt x="406" y="383"/>
                  </a:lnTo>
                  <a:lnTo>
                    <a:pt x="407" y="390"/>
                  </a:lnTo>
                  <a:lnTo>
                    <a:pt x="408" y="396"/>
                  </a:lnTo>
                  <a:lnTo>
                    <a:pt x="408" y="403"/>
                  </a:lnTo>
                  <a:lnTo>
                    <a:pt x="408" y="410"/>
                  </a:lnTo>
                  <a:lnTo>
                    <a:pt x="407" y="416"/>
                  </a:lnTo>
                  <a:lnTo>
                    <a:pt x="408" y="423"/>
                  </a:lnTo>
                  <a:lnTo>
                    <a:pt x="408" y="431"/>
                  </a:lnTo>
                  <a:lnTo>
                    <a:pt x="408" y="438"/>
                  </a:lnTo>
                  <a:lnTo>
                    <a:pt x="402" y="444"/>
                  </a:lnTo>
                  <a:lnTo>
                    <a:pt x="395" y="447"/>
                  </a:lnTo>
                  <a:lnTo>
                    <a:pt x="387" y="451"/>
                  </a:lnTo>
                  <a:lnTo>
                    <a:pt x="378" y="454"/>
                  </a:lnTo>
                  <a:lnTo>
                    <a:pt x="368" y="456"/>
                  </a:lnTo>
                  <a:lnTo>
                    <a:pt x="358" y="459"/>
                  </a:lnTo>
                  <a:lnTo>
                    <a:pt x="348" y="463"/>
                  </a:lnTo>
                  <a:lnTo>
                    <a:pt x="338" y="465"/>
                  </a:lnTo>
                  <a:lnTo>
                    <a:pt x="327" y="467"/>
                  </a:lnTo>
                  <a:lnTo>
                    <a:pt x="317" y="471"/>
                  </a:lnTo>
                  <a:lnTo>
                    <a:pt x="309" y="475"/>
                  </a:lnTo>
                  <a:lnTo>
                    <a:pt x="299" y="480"/>
                  </a:lnTo>
                  <a:lnTo>
                    <a:pt x="291" y="485"/>
                  </a:lnTo>
                  <a:lnTo>
                    <a:pt x="283" y="490"/>
                  </a:lnTo>
                  <a:lnTo>
                    <a:pt x="277" y="498"/>
                  </a:lnTo>
                  <a:lnTo>
                    <a:pt x="271" y="508"/>
                  </a:lnTo>
                  <a:lnTo>
                    <a:pt x="266" y="611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grayWhite">
            <a:xfrm>
              <a:off x="548" y="-13"/>
              <a:ext cx="439" cy="396"/>
            </a:xfrm>
            <a:custGeom>
              <a:avLst/>
              <a:gdLst/>
              <a:ahLst/>
              <a:cxnLst>
                <a:cxn ang="0">
                  <a:pos x="246" y="372"/>
                </a:cxn>
                <a:cxn ang="0">
                  <a:pos x="237" y="330"/>
                </a:cxn>
                <a:cxn ang="0">
                  <a:pos x="222" y="293"/>
                </a:cxn>
                <a:cxn ang="0">
                  <a:pos x="185" y="278"/>
                </a:cxn>
                <a:cxn ang="0">
                  <a:pos x="142" y="289"/>
                </a:cxn>
                <a:cxn ang="0">
                  <a:pos x="104" y="293"/>
                </a:cxn>
                <a:cxn ang="0">
                  <a:pos x="85" y="275"/>
                </a:cxn>
                <a:cxn ang="0">
                  <a:pos x="73" y="247"/>
                </a:cxn>
                <a:cxn ang="0">
                  <a:pos x="67" y="215"/>
                </a:cxn>
                <a:cxn ang="0">
                  <a:pos x="68" y="185"/>
                </a:cxn>
                <a:cxn ang="0">
                  <a:pos x="99" y="176"/>
                </a:cxn>
                <a:cxn ang="0">
                  <a:pos x="139" y="183"/>
                </a:cxn>
                <a:cxn ang="0">
                  <a:pos x="167" y="170"/>
                </a:cxn>
                <a:cxn ang="0">
                  <a:pos x="179" y="149"/>
                </a:cxn>
                <a:cxn ang="0">
                  <a:pos x="181" y="123"/>
                </a:cxn>
                <a:cxn ang="0">
                  <a:pos x="180" y="96"/>
                </a:cxn>
                <a:cxn ang="0">
                  <a:pos x="170" y="68"/>
                </a:cxn>
                <a:cxn ang="0">
                  <a:pos x="146" y="48"/>
                </a:cxn>
                <a:cxn ang="0">
                  <a:pos x="115" y="49"/>
                </a:cxn>
                <a:cxn ang="0">
                  <a:pos x="86" y="62"/>
                </a:cxn>
                <a:cxn ang="0">
                  <a:pos x="56" y="71"/>
                </a:cxn>
                <a:cxn ang="0">
                  <a:pos x="26" y="62"/>
                </a:cxn>
                <a:cxn ang="0">
                  <a:pos x="11" y="43"/>
                </a:cxn>
                <a:cxn ang="0">
                  <a:pos x="1" y="22"/>
                </a:cxn>
                <a:cxn ang="0">
                  <a:pos x="388" y="18"/>
                </a:cxn>
                <a:cxn ang="0">
                  <a:pos x="367" y="21"/>
                </a:cxn>
                <a:cxn ang="0">
                  <a:pos x="346" y="18"/>
                </a:cxn>
                <a:cxn ang="0">
                  <a:pos x="324" y="13"/>
                </a:cxn>
                <a:cxn ang="0">
                  <a:pos x="299" y="18"/>
                </a:cxn>
                <a:cxn ang="0">
                  <a:pos x="278" y="43"/>
                </a:cxn>
                <a:cxn ang="0">
                  <a:pos x="277" y="75"/>
                </a:cxn>
                <a:cxn ang="0">
                  <a:pos x="281" y="99"/>
                </a:cxn>
                <a:cxn ang="0">
                  <a:pos x="287" y="124"/>
                </a:cxn>
                <a:cxn ang="0">
                  <a:pos x="300" y="145"/>
                </a:cxn>
                <a:cxn ang="0">
                  <a:pos x="325" y="159"/>
                </a:cxn>
                <a:cxn ang="0">
                  <a:pos x="349" y="158"/>
                </a:cxn>
                <a:cxn ang="0">
                  <a:pos x="371" y="148"/>
                </a:cxn>
                <a:cxn ang="0">
                  <a:pos x="394" y="138"/>
                </a:cxn>
                <a:cxn ang="0">
                  <a:pos x="418" y="142"/>
                </a:cxn>
                <a:cxn ang="0">
                  <a:pos x="428" y="163"/>
                </a:cxn>
                <a:cxn ang="0">
                  <a:pos x="434" y="188"/>
                </a:cxn>
                <a:cxn ang="0">
                  <a:pos x="436" y="215"/>
                </a:cxn>
                <a:cxn ang="0">
                  <a:pos x="428" y="234"/>
                </a:cxn>
                <a:cxn ang="0">
                  <a:pos x="389" y="242"/>
                </a:cxn>
                <a:cxn ang="0">
                  <a:pos x="355" y="257"/>
                </a:cxn>
                <a:cxn ang="0">
                  <a:pos x="339" y="282"/>
                </a:cxn>
                <a:cxn ang="0">
                  <a:pos x="345" y="313"/>
                </a:cxn>
                <a:cxn ang="0">
                  <a:pos x="364" y="340"/>
                </a:cxn>
                <a:cxn ang="0">
                  <a:pos x="361" y="368"/>
                </a:cxn>
                <a:cxn ang="0">
                  <a:pos x="339" y="379"/>
                </a:cxn>
                <a:cxn ang="0">
                  <a:pos x="315" y="387"/>
                </a:cxn>
                <a:cxn ang="0">
                  <a:pos x="290" y="392"/>
                </a:cxn>
                <a:cxn ang="0">
                  <a:pos x="264" y="395"/>
                </a:cxn>
              </a:cxnLst>
              <a:rect l="0" t="0" r="r" b="b"/>
              <a:pathLst>
                <a:path w="439" h="396">
                  <a:moveTo>
                    <a:pt x="264" y="395"/>
                  </a:moveTo>
                  <a:lnTo>
                    <a:pt x="257" y="388"/>
                  </a:lnTo>
                  <a:lnTo>
                    <a:pt x="251" y="381"/>
                  </a:lnTo>
                  <a:lnTo>
                    <a:pt x="246" y="372"/>
                  </a:lnTo>
                  <a:lnTo>
                    <a:pt x="244" y="362"/>
                  </a:lnTo>
                  <a:lnTo>
                    <a:pt x="240" y="351"/>
                  </a:lnTo>
                  <a:lnTo>
                    <a:pt x="238" y="341"/>
                  </a:lnTo>
                  <a:lnTo>
                    <a:pt x="237" y="330"/>
                  </a:lnTo>
                  <a:lnTo>
                    <a:pt x="234" y="320"/>
                  </a:lnTo>
                  <a:lnTo>
                    <a:pt x="231" y="310"/>
                  </a:lnTo>
                  <a:lnTo>
                    <a:pt x="227" y="301"/>
                  </a:lnTo>
                  <a:lnTo>
                    <a:pt x="222" y="293"/>
                  </a:lnTo>
                  <a:lnTo>
                    <a:pt x="215" y="287"/>
                  </a:lnTo>
                  <a:lnTo>
                    <a:pt x="207" y="282"/>
                  </a:lnTo>
                  <a:lnTo>
                    <a:pt x="197" y="279"/>
                  </a:lnTo>
                  <a:lnTo>
                    <a:pt x="185" y="278"/>
                  </a:lnTo>
                  <a:lnTo>
                    <a:pt x="169" y="280"/>
                  </a:lnTo>
                  <a:lnTo>
                    <a:pt x="160" y="283"/>
                  </a:lnTo>
                  <a:lnTo>
                    <a:pt x="151" y="286"/>
                  </a:lnTo>
                  <a:lnTo>
                    <a:pt x="142" y="289"/>
                  </a:lnTo>
                  <a:lnTo>
                    <a:pt x="132" y="291"/>
                  </a:lnTo>
                  <a:lnTo>
                    <a:pt x="123" y="292"/>
                  </a:lnTo>
                  <a:lnTo>
                    <a:pt x="114" y="293"/>
                  </a:lnTo>
                  <a:lnTo>
                    <a:pt x="104" y="293"/>
                  </a:lnTo>
                  <a:lnTo>
                    <a:pt x="94" y="293"/>
                  </a:lnTo>
                  <a:lnTo>
                    <a:pt x="91" y="288"/>
                  </a:lnTo>
                  <a:lnTo>
                    <a:pt x="88" y="282"/>
                  </a:lnTo>
                  <a:lnTo>
                    <a:pt x="85" y="275"/>
                  </a:lnTo>
                  <a:lnTo>
                    <a:pt x="82" y="269"/>
                  </a:lnTo>
                  <a:lnTo>
                    <a:pt x="79" y="261"/>
                  </a:lnTo>
                  <a:lnTo>
                    <a:pt x="76" y="254"/>
                  </a:lnTo>
                  <a:lnTo>
                    <a:pt x="73" y="247"/>
                  </a:lnTo>
                  <a:lnTo>
                    <a:pt x="72" y="238"/>
                  </a:lnTo>
                  <a:lnTo>
                    <a:pt x="70" y="231"/>
                  </a:lnTo>
                  <a:lnTo>
                    <a:pt x="68" y="224"/>
                  </a:lnTo>
                  <a:lnTo>
                    <a:pt x="67" y="215"/>
                  </a:lnTo>
                  <a:lnTo>
                    <a:pt x="66" y="208"/>
                  </a:lnTo>
                  <a:lnTo>
                    <a:pt x="66" y="201"/>
                  </a:lnTo>
                  <a:lnTo>
                    <a:pt x="67" y="192"/>
                  </a:lnTo>
                  <a:lnTo>
                    <a:pt x="68" y="185"/>
                  </a:lnTo>
                  <a:lnTo>
                    <a:pt x="70" y="179"/>
                  </a:lnTo>
                  <a:lnTo>
                    <a:pt x="79" y="175"/>
                  </a:lnTo>
                  <a:lnTo>
                    <a:pt x="89" y="174"/>
                  </a:lnTo>
                  <a:lnTo>
                    <a:pt x="99" y="176"/>
                  </a:lnTo>
                  <a:lnTo>
                    <a:pt x="108" y="179"/>
                  </a:lnTo>
                  <a:lnTo>
                    <a:pt x="119" y="181"/>
                  </a:lnTo>
                  <a:lnTo>
                    <a:pt x="128" y="183"/>
                  </a:lnTo>
                  <a:lnTo>
                    <a:pt x="139" y="183"/>
                  </a:lnTo>
                  <a:lnTo>
                    <a:pt x="149" y="182"/>
                  </a:lnTo>
                  <a:lnTo>
                    <a:pt x="157" y="179"/>
                  </a:lnTo>
                  <a:lnTo>
                    <a:pt x="162" y="174"/>
                  </a:lnTo>
                  <a:lnTo>
                    <a:pt x="167" y="170"/>
                  </a:lnTo>
                  <a:lnTo>
                    <a:pt x="171" y="166"/>
                  </a:lnTo>
                  <a:lnTo>
                    <a:pt x="174" y="160"/>
                  </a:lnTo>
                  <a:lnTo>
                    <a:pt x="177" y="155"/>
                  </a:lnTo>
                  <a:lnTo>
                    <a:pt x="179" y="149"/>
                  </a:lnTo>
                  <a:lnTo>
                    <a:pt x="179" y="142"/>
                  </a:lnTo>
                  <a:lnTo>
                    <a:pt x="180" y="136"/>
                  </a:lnTo>
                  <a:lnTo>
                    <a:pt x="181" y="129"/>
                  </a:lnTo>
                  <a:lnTo>
                    <a:pt x="181" y="123"/>
                  </a:lnTo>
                  <a:lnTo>
                    <a:pt x="181" y="115"/>
                  </a:lnTo>
                  <a:lnTo>
                    <a:pt x="181" y="109"/>
                  </a:lnTo>
                  <a:lnTo>
                    <a:pt x="181" y="102"/>
                  </a:lnTo>
                  <a:lnTo>
                    <a:pt x="180" y="96"/>
                  </a:lnTo>
                  <a:lnTo>
                    <a:pt x="180" y="89"/>
                  </a:lnTo>
                  <a:lnTo>
                    <a:pt x="178" y="81"/>
                  </a:lnTo>
                  <a:lnTo>
                    <a:pt x="174" y="74"/>
                  </a:lnTo>
                  <a:lnTo>
                    <a:pt x="170" y="68"/>
                  </a:lnTo>
                  <a:lnTo>
                    <a:pt x="165" y="62"/>
                  </a:lnTo>
                  <a:lnTo>
                    <a:pt x="159" y="57"/>
                  </a:lnTo>
                  <a:lnTo>
                    <a:pt x="153" y="52"/>
                  </a:lnTo>
                  <a:lnTo>
                    <a:pt x="146" y="48"/>
                  </a:lnTo>
                  <a:lnTo>
                    <a:pt x="138" y="44"/>
                  </a:lnTo>
                  <a:lnTo>
                    <a:pt x="130" y="44"/>
                  </a:lnTo>
                  <a:lnTo>
                    <a:pt x="122" y="46"/>
                  </a:lnTo>
                  <a:lnTo>
                    <a:pt x="115" y="49"/>
                  </a:lnTo>
                  <a:lnTo>
                    <a:pt x="108" y="51"/>
                  </a:lnTo>
                  <a:lnTo>
                    <a:pt x="100" y="55"/>
                  </a:lnTo>
                  <a:lnTo>
                    <a:pt x="92" y="59"/>
                  </a:lnTo>
                  <a:lnTo>
                    <a:pt x="86" y="62"/>
                  </a:lnTo>
                  <a:lnTo>
                    <a:pt x="79" y="65"/>
                  </a:lnTo>
                  <a:lnTo>
                    <a:pt x="71" y="68"/>
                  </a:lnTo>
                  <a:lnTo>
                    <a:pt x="63" y="70"/>
                  </a:lnTo>
                  <a:lnTo>
                    <a:pt x="56" y="71"/>
                  </a:lnTo>
                  <a:lnTo>
                    <a:pt x="48" y="71"/>
                  </a:lnTo>
                  <a:lnTo>
                    <a:pt x="40" y="69"/>
                  </a:lnTo>
                  <a:lnTo>
                    <a:pt x="33" y="67"/>
                  </a:lnTo>
                  <a:lnTo>
                    <a:pt x="26" y="62"/>
                  </a:lnTo>
                  <a:lnTo>
                    <a:pt x="19" y="55"/>
                  </a:lnTo>
                  <a:lnTo>
                    <a:pt x="16" y="51"/>
                  </a:lnTo>
                  <a:lnTo>
                    <a:pt x="13" y="48"/>
                  </a:lnTo>
                  <a:lnTo>
                    <a:pt x="11" y="43"/>
                  </a:lnTo>
                  <a:lnTo>
                    <a:pt x="7" y="38"/>
                  </a:lnTo>
                  <a:lnTo>
                    <a:pt x="6" y="33"/>
                  </a:lnTo>
                  <a:lnTo>
                    <a:pt x="3" y="27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405" y="0"/>
                  </a:lnTo>
                  <a:lnTo>
                    <a:pt x="393" y="14"/>
                  </a:lnTo>
                  <a:lnTo>
                    <a:pt x="388" y="18"/>
                  </a:lnTo>
                  <a:lnTo>
                    <a:pt x="383" y="20"/>
                  </a:lnTo>
                  <a:lnTo>
                    <a:pt x="378" y="21"/>
                  </a:lnTo>
                  <a:lnTo>
                    <a:pt x="372" y="21"/>
                  </a:lnTo>
                  <a:lnTo>
                    <a:pt x="367" y="21"/>
                  </a:lnTo>
                  <a:lnTo>
                    <a:pt x="362" y="21"/>
                  </a:lnTo>
                  <a:lnTo>
                    <a:pt x="357" y="20"/>
                  </a:lnTo>
                  <a:lnTo>
                    <a:pt x="351" y="18"/>
                  </a:lnTo>
                  <a:lnTo>
                    <a:pt x="346" y="18"/>
                  </a:lnTo>
                  <a:lnTo>
                    <a:pt x="340" y="16"/>
                  </a:lnTo>
                  <a:lnTo>
                    <a:pt x="335" y="15"/>
                  </a:lnTo>
                  <a:lnTo>
                    <a:pt x="330" y="14"/>
                  </a:lnTo>
                  <a:lnTo>
                    <a:pt x="324" y="13"/>
                  </a:lnTo>
                  <a:lnTo>
                    <a:pt x="318" y="13"/>
                  </a:lnTo>
                  <a:lnTo>
                    <a:pt x="312" y="13"/>
                  </a:lnTo>
                  <a:lnTo>
                    <a:pt x="306" y="14"/>
                  </a:lnTo>
                  <a:lnTo>
                    <a:pt x="299" y="18"/>
                  </a:lnTo>
                  <a:lnTo>
                    <a:pt x="293" y="22"/>
                  </a:lnTo>
                  <a:lnTo>
                    <a:pt x="287" y="28"/>
                  </a:lnTo>
                  <a:lnTo>
                    <a:pt x="282" y="36"/>
                  </a:lnTo>
                  <a:lnTo>
                    <a:pt x="278" y="43"/>
                  </a:lnTo>
                  <a:lnTo>
                    <a:pt x="276" y="51"/>
                  </a:lnTo>
                  <a:lnTo>
                    <a:pt x="274" y="60"/>
                  </a:lnTo>
                  <a:lnTo>
                    <a:pt x="275" y="70"/>
                  </a:lnTo>
                  <a:lnTo>
                    <a:pt x="277" y="75"/>
                  </a:lnTo>
                  <a:lnTo>
                    <a:pt x="278" y="81"/>
                  </a:lnTo>
                  <a:lnTo>
                    <a:pt x="278" y="87"/>
                  </a:lnTo>
                  <a:lnTo>
                    <a:pt x="279" y="93"/>
                  </a:lnTo>
                  <a:lnTo>
                    <a:pt x="281" y="99"/>
                  </a:lnTo>
                  <a:lnTo>
                    <a:pt x="282" y="105"/>
                  </a:lnTo>
                  <a:lnTo>
                    <a:pt x="284" y="111"/>
                  </a:lnTo>
                  <a:lnTo>
                    <a:pt x="285" y="118"/>
                  </a:lnTo>
                  <a:lnTo>
                    <a:pt x="287" y="124"/>
                  </a:lnTo>
                  <a:lnTo>
                    <a:pt x="290" y="129"/>
                  </a:lnTo>
                  <a:lnTo>
                    <a:pt x="292" y="135"/>
                  </a:lnTo>
                  <a:lnTo>
                    <a:pt x="296" y="140"/>
                  </a:lnTo>
                  <a:lnTo>
                    <a:pt x="300" y="145"/>
                  </a:lnTo>
                  <a:lnTo>
                    <a:pt x="305" y="149"/>
                  </a:lnTo>
                  <a:lnTo>
                    <a:pt x="311" y="152"/>
                  </a:lnTo>
                  <a:lnTo>
                    <a:pt x="318" y="156"/>
                  </a:lnTo>
                  <a:lnTo>
                    <a:pt x="325" y="159"/>
                  </a:lnTo>
                  <a:lnTo>
                    <a:pt x="331" y="160"/>
                  </a:lnTo>
                  <a:lnTo>
                    <a:pt x="337" y="160"/>
                  </a:lnTo>
                  <a:lnTo>
                    <a:pt x="343" y="160"/>
                  </a:lnTo>
                  <a:lnTo>
                    <a:pt x="349" y="158"/>
                  </a:lnTo>
                  <a:lnTo>
                    <a:pt x="354" y="156"/>
                  </a:lnTo>
                  <a:lnTo>
                    <a:pt x="359" y="154"/>
                  </a:lnTo>
                  <a:lnTo>
                    <a:pt x="365" y="151"/>
                  </a:lnTo>
                  <a:lnTo>
                    <a:pt x="371" y="148"/>
                  </a:lnTo>
                  <a:lnTo>
                    <a:pt x="377" y="145"/>
                  </a:lnTo>
                  <a:lnTo>
                    <a:pt x="382" y="142"/>
                  </a:lnTo>
                  <a:lnTo>
                    <a:pt x="388" y="140"/>
                  </a:lnTo>
                  <a:lnTo>
                    <a:pt x="394" y="138"/>
                  </a:lnTo>
                  <a:lnTo>
                    <a:pt x="399" y="137"/>
                  </a:lnTo>
                  <a:lnTo>
                    <a:pt x="406" y="137"/>
                  </a:lnTo>
                  <a:lnTo>
                    <a:pt x="412" y="137"/>
                  </a:lnTo>
                  <a:lnTo>
                    <a:pt x="418" y="142"/>
                  </a:lnTo>
                  <a:lnTo>
                    <a:pt x="421" y="146"/>
                  </a:lnTo>
                  <a:lnTo>
                    <a:pt x="424" y="151"/>
                  </a:lnTo>
                  <a:lnTo>
                    <a:pt x="426" y="157"/>
                  </a:lnTo>
                  <a:lnTo>
                    <a:pt x="428" y="163"/>
                  </a:lnTo>
                  <a:lnTo>
                    <a:pt x="431" y="169"/>
                  </a:lnTo>
                  <a:lnTo>
                    <a:pt x="431" y="175"/>
                  </a:lnTo>
                  <a:lnTo>
                    <a:pt x="432" y="182"/>
                  </a:lnTo>
                  <a:lnTo>
                    <a:pt x="434" y="188"/>
                  </a:lnTo>
                  <a:lnTo>
                    <a:pt x="434" y="195"/>
                  </a:lnTo>
                  <a:lnTo>
                    <a:pt x="435" y="202"/>
                  </a:lnTo>
                  <a:lnTo>
                    <a:pt x="435" y="208"/>
                  </a:lnTo>
                  <a:lnTo>
                    <a:pt x="436" y="215"/>
                  </a:lnTo>
                  <a:lnTo>
                    <a:pt x="437" y="221"/>
                  </a:lnTo>
                  <a:lnTo>
                    <a:pt x="437" y="228"/>
                  </a:lnTo>
                  <a:lnTo>
                    <a:pt x="438" y="234"/>
                  </a:lnTo>
                  <a:lnTo>
                    <a:pt x="428" y="234"/>
                  </a:lnTo>
                  <a:lnTo>
                    <a:pt x="418" y="235"/>
                  </a:lnTo>
                  <a:lnTo>
                    <a:pt x="409" y="237"/>
                  </a:lnTo>
                  <a:lnTo>
                    <a:pt x="398" y="239"/>
                  </a:lnTo>
                  <a:lnTo>
                    <a:pt x="389" y="242"/>
                  </a:lnTo>
                  <a:lnTo>
                    <a:pt x="378" y="245"/>
                  </a:lnTo>
                  <a:lnTo>
                    <a:pt x="369" y="248"/>
                  </a:lnTo>
                  <a:lnTo>
                    <a:pt x="358" y="253"/>
                  </a:lnTo>
                  <a:lnTo>
                    <a:pt x="355" y="257"/>
                  </a:lnTo>
                  <a:lnTo>
                    <a:pt x="351" y="261"/>
                  </a:lnTo>
                  <a:lnTo>
                    <a:pt x="346" y="267"/>
                  </a:lnTo>
                  <a:lnTo>
                    <a:pt x="343" y="275"/>
                  </a:lnTo>
                  <a:lnTo>
                    <a:pt x="339" y="282"/>
                  </a:lnTo>
                  <a:lnTo>
                    <a:pt x="338" y="290"/>
                  </a:lnTo>
                  <a:lnTo>
                    <a:pt x="339" y="298"/>
                  </a:lnTo>
                  <a:lnTo>
                    <a:pt x="342" y="305"/>
                  </a:lnTo>
                  <a:lnTo>
                    <a:pt x="345" y="313"/>
                  </a:lnTo>
                  <a:lnTo>
                    <a:pt x="350" y="320"/>
                  </a:lnTo>
                  <a:lnTo>
                    <a:pt x="355" y="326"/>
                  </a:lnTo>
                  <a:lnTo>
                    <a:pt x="360" y="334"/>
                  </a:lnTo>
                  <a:lnTo>
                    <a:pt x="364" y="340"/>
                  </a:lnTo>
                  <a:lnTo>
                    <a:pt x="366" y="348"/>
                  </a:lnTo>
                  <a:lnTo>
                    <a:pt x="367" y="356"/>
                  </a:lnTo>
                  <a:lnTo>
                    <a:pt x="365" y="365"/>
                  </a:lnTo>
                  <a:lnTo>
                    <a:pt x="361" y="368"/>
                  </a:lnTo>
                  <a:lnTo>
                    <a:pt x="356" y="372"/>
                  </a:lnTo>
                  <a:lnTo>
                    <a:pt x="351" y="374"/>
                  </a:lnTo>
                  <a:lnTo>
                    <a:pt x="345" y="376"/>
                  </a:lnTo>
                  <a:lnTo>
                    <a:pt x="339" y="379"/>
                  </a:lnTo>
                  <a:lnTo>
                    <a:pt x="333" y="381"/>
                  </a:lnTo>
                  <a:lnTo>
                    <a:pt x="328" y="384"/>
                  </a:lnTo>
                  <a:lnTo>
                    <a:pt x="322" y="385"/>
                  </a:lnTo>
                  <a:lnTo>
                    <a:pt x="315" y="387"/>
                  </a:lnTo>
                  <a:lnTo>
                    <a:pt x="309" y="388"/>
                  </a:lnTo>
                  <a:lnTo>
                    <a:pt x="303" y="390"/>
                  </a:lnTo>
                  <a:lnTo>
                    <a:pt x="296" y="391"/>
                  </a:lnTo>
                  <a:lnTo>
                    <a:pt x="290" y="392"/>
                  </a:lnTo>
                  <a:lnTo>
                    <a:pt x="284" y="393"/>
                  </a:lnTo>
                  <a:lnTo>
                    <a:pt x="277" y="394"/>
                  </a:lnTo>
                  <a:lnTo>
                    <a:pt x="271" y="395"/>
                  </a:lnTo>
                  <a:lnTo>
                    <a:pt x="264" y="395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grayWhite">
            <a:xfrm>
              <a:off x="-11" y="3121"/>
              <a:ext cx="513" cy="493"/>
            </a:xfrm>
            <a:custGeom>
              <a:avLst/>
              <a:gdLst/>
              <a:ahLst/>
              <a:cxnLst>
                <a:cxn ang="0">
                  <a:pos x="111" y="481"/>
                </a:cxn>
                <a:cxn ang="0">
                  <a:pos x="85" y="463"/>
                </a:cxn>
                <a:cxn ang="0">
                  <a:pos x="64" y="433"/>
                </a:cxn>
                <a:cxn ang="0">
                  <a:pos x="0" y="275"/>
                </a:cxn>
                <a:cxn ang="0">
                  <a:pos x="3" y="259"/>
                </a:cxn>
                <a:cxn ang="0">
                  <a:pos x="10" y="240"/>
                </a:cxn>
                <a:cxn ang="0">
                  <a:pos x="21" y="222"/>
                </a:cxn>
                <a:cxn ang="0">
                  <a:pos x="35" y="205"/>
                </a:cxn>
                <a:cxn ang="0">
                  <a:pos x="49" y="193"/>
                </a:cxn>
                <a:cxn ang="0">
                  <a:pos x="81" y="193"/>
                </a:cxn>
                <a:cxn ang="0">
                  <a:pos x="112" y="205"/>
                </a:cxn>
                <a:cxn ang="0">
                  <a:pos x="142" y="220"/>
                </a:cxn>
                <a:cxn ang="0">
                  <a:pos x="169" y="226"/>
                </a:cxn>
                <a:cxn ang="0">
                  <a:pos x="194" y="211"/>
                </a:cxn>
                <a:cxn ang="0">
                  <a:pos x="212" y="183"/>
                </a:cxn>
                <a:cxn ang="0">
                  <a:pos x="222" y="156"/>
                </a:cxn>
                <a:cxn ang="0">
                  <a:pos x="213" y="128"/>
                </a:cxn>
                <a:cxn ang="0">
                  <a:pos x="198" y="115"/>
                </a:cxn>
                <a:cxn ang="0">
                  <a:pos x="178" y="105"/>
                </a:cxn>
                <a:cxn ang="0">
                  <a:pos x="158" y="95"/>
                </a:cxn>
                <a:cxn ang="0">
                  <a:pos x="142" y="81"/>
                </a:cxn>
                <a:cxn ang="0">
                  <a:pos x="137" y="60"/>
                </a:cxn>
                <a:cxn ang="0">
                  <a:pos x="146" y="38"/>
                </a:cxn>
                <a:cxn ang="0">
                  <a:pos x="160" y="20"/>
                </a:cxn>
                <a:cxn ang="0">
                  <a:pos x="176" y="0"/>
                </a:cxn>
                <a:cxn ang="0">
                  <a:pos x="198" y="15"/>
                </a:cxn>
                <a:cxn ang="0">
                  <a:pos x="224" y="26"/>
                </a:cxn>
                <a:cxn ang="0">
                  <a:pos x="251" y="34"/>
                </a:cxn>
                <a:cxn ang="0">
                  <a:pos x="279" y="38"/>
                </a:cxn>
                <a:cxn ang="0">
                  <a:pos x="307" y="37"/>
                </a:cxn>
                <a:cxn ang="0">
                  <a:pos x="285" y="123"/>
                </a:cxn>
                <a:cxn ang="0">
                  <a:pos x="295" y="131"/>
                </a:cxn>
                <a:cxn ang="0">
                  <a:pos x="308" y="140"/>
                </a:cxn>
                <a:cxn ang="0">
                  <a:pos x="337" y="134"/>
                </a:cxn>
                <a:cxn ang="0">
                  <a:pos x="357" y="101"/>
                </a:cxn>
                <a:cxn ang="0">
                  <a:pos x="382" y="69"/>
                </a:cxn>
                <a:cxn ang="0">
                  <a:pos x="395" y="94"/>
                </a:cxn>
                <a:cxn ang="0">
                  <a:pos x="416" y="117"/>
                </a:cxn>
                <a:cxn ang="0">
                  <a:pos x="441" y="137"/>
                </a:cxn>
                <a:cxn ang="0">
                  <a:pos x="469" y="154"/>
                </a:cxn>
                <a:cxn ang="0">
                  <a:pos x="501" y="170"/>
                </a:cxn>
                <a:cxn ang="0">
                  <a:pos x="431" y="287"/>
                </a:cxn>
                <a:cxn ang="0">
                  <a:pos x="316" y="222"/>
                </a:cxn>
                <a:cxn ang="0">
                  <a:pos x="299" y="240"/>
                </a:cxn>
                <a:cxn ang="0">
                  <a:pos x="283" y="261"/>
                </a:cxn>
                <a:cxn ang="0">
                  <a:pos x="271" y="284"/>
                </a:cxn>
                <a:cxn ang="0">
                  <a:pos x="262" y="308"/>
                </a:cxn>
                <a:cxn ang="0">
                  <a:pos x="265" y="334"/>
                </a:cxn>
                <a:cxn ang="0">
                  <a:pos x="290" y="351"/>
                </a:cxn>
                <a:cxn ang="0">
                  <a:pos x="325" y="356"/>
                </a:cxn>
                <a:cxn ang="0">
                  <a:pos x="360" y="359"/>
                </a:cxn>
                <a:cxn ang="0">
                  <a:pos x="388" y="370"/>
                </a:cxn>
                <a:cxn ang="0">
                  <a:pos x="400" y="401"/>
                </a:cxn>
                <a:cxn ang="0">
                  <a:pos x="202" y="404"/>
                </a:cxn>
                <a:cxn ang="0">
                  <a:pos x="162" y="479"/>
                </a:cxn>
                <a:cxn ang="0">
                  <a:pos x="150" y="484"/>
                </a:cxn>
                <a:cxn ang="0">
                  <a:pos x="138" y="492"/>
                </a:cxn>
              </a:cxnLst>
              <a:rect l="0" t="0" r="r" b="b"/>
              <a:pathLst>
                <a:path w="513" h="493">
                  <a:moveTo>
                    <a:pt x="130" y="492"/>
                  </a:moveTo>
                  <a:lnTo>
                    <a:pt x="120" y="486"/>
                  </a:lnTo>
                  <a:lnTo>
                    <a:pt x="111" y="481"/>
                  </a:lnTo>
                  <a:lnTo>
                    <a:pt x="101" y="475"/>
                  </a:lnTo>
                  <a:lnTo>
                    <a:pt x="93" y="469"/>
                  </a:lnTo>
                  <a:lnTo>
                    <a:pt x="85" y="463"/>
                  </a:lnTo>
                  <a:lnTo>
                    <a:pt x="78" y="454"/>
                  </a:lnTo>
                  <a:lnTo>
                    <a:pt x="71" y="444"/>
                  </a:lnTo>
                  <a:lnTo>
                    <a:pt x="64" y="433"/>
                  </a:lnTo>
                  <a:lnTo>
                    <a:pt x="111" y="353"/>
                  </a:lnTo>
                  <a:lnTo>
                    <a:pt x="0" y="280"/>
                  </a:lnTo>
                  <a:lnTo>
                    <a:pt x="0" y="275"/>
                  </a:lnTo>
                  <a:lnTo>
                    <a:pt x="0" y="270"/>
                  </a:lnTo>
                  <a:lnTo>
                    <a:pt x="1" y="264"/>
                  </a:lnTo>
                  <a:lnTo>
                    <a:pt x="3" y="259"/>
                  </a:lnTo>
                  <a:lnTo>
                    <a:pt x="5" y="252"/>
                  </a:lnTo>
                  <a:lnTo>
                    <a:pt x="7" y="246"/>
                  </a:lnTo>
                  <a:lnTo>
                    <a:pt x="10" y="240"/>
                  </a:lnTo>
                  <a:lnTo>
                    <a:pt x="13" y="234"/>
                  </a:lnTo>
                  <a:lnTo>
                    <a:pt x="17" y="227"/>
                  </a:lnTo>
                  <a:lnTo>
                    <a:pt x="21" y="222"/>
                  </a:lnTo>
                  <a:lnTo>
                    <a:pt x="26" y="216"/>
                  </a:lnTo>
                  <a:lnTo>
                    <a:pt x="30" y="211"/>
                  </a:lnTo>
                  <a:lnTo>
                    <a:pt x="35" y="205"/>
                  </a:lnTo>
                  <a:lnTo>
                    <a:pt x="40" y="201"/>
                  </a:lnTo>
                  <a:lnTo>
                    <a:pt x="44" y="196"/>
                  </a:lnTo>
                  <a:lnTo>
                    <a:pt x="49" y="193"/>
                  </a:lnTo>
                  <a:lnTo>
                    <a:pt x="60" y="191"/>
                  </a:lnTo>
                  <a:lnTo>
                    <a:pt x="70" y="191"/>
                  </a:lnTo>
                  <a:lnTo>
                    <a:pt x="81" y="193"/>
                  </a:lnTo>
                  <a:lnTo>
                    <a:pt x="92" y="196"/>
                  </a:lnTo>
                  <a:lnTo>
                    <a:pt x="102" y="201"/>
                  </a:lnTo>
                  <a:lnTo>
                    <a:pt x="112" y="205"/>
                  </a:lnTo>
                  <a:lnTo>
                    <a:pt x="122" y="211"/>
                  </a:lnTo>
                  <a:lnTo>
                    <a:pt x="132" y="216"/>
                  </a:lnTo>
                  <a:lnTo>
                    <a:pt x="142" y="220"/>
                  </a:lnTo>
                  <a:lnTo>
                    <a:pt x="150" y="223"/>
                  </a:lnTo>
                  <a:lnTo>
                    <a:pt x="160" y="226"/>
                  </a:lnTo>
                  <a:lnTo>
                    <a:pt x="169" y="226"/>
                  </a:lnTo>
                  <a:lnTo>
                    <a:pt x="178" y="223"/>
                  </a:lnTo>
                  <a:lnTo>
                    <a:pt x="186" y="219"/>
                  </a:lnTo>
                  <a:lnTo>
                    <a:pt x="194" y="211"/>
                  </a:lnTo>
                  <a:lnTo>
                    <a:pt x="202" y="200"/>
                  </a:lnTo>
                  <a:lnTo>
                    <a:pt x="207" y="192"/>
                  </a:lnTo>
                  <a:lnTo>
                    <a:pt x="212" y="183"/>
                  </a:lnTo>
                  <a:lnTo>
                    <a:pt x="216" y="174"/>
                  </a:lnTo>
                  <a:lnTo>
                    <a:pt x="219" y="165"/>
                  </a:lnTo>
                  <a:lnTo>
                    <a:pt x="222" y="156"/>
                  </a:lnTo>
                  <a:lnTo>
                    <a:pt x="222" y="146"/>
                  </a:lnTo>
                  <a:lnTo>
                    <a:pt x="219" y="138"/>
                  </a:lnTo>
                  <a:lnTo>
                    <a:pt x="213" y="128"/>
                  </a:lnTo>
                  <a:lnTo>
                    <a:pt x="210" y="123"/>
                  </a:lnTo>
                  <a:lnTo>
                    <a:pt x="204" y="119"/>
                  </a:lnTo>
                  <a:lnTo>
                    <a:pt x="198" y="115"/>
                  </a:lnTo>
                  <a:lnTo>
                    <a:pt x="192" y="112"/>
                  </a:lnTo>
                  <a:lnTo>
                    <a:pt x="186" y="109"/>
                  </a:lnTo>
                  <a:lnTo>
                    <a:pt x="178" y="105"/>
                  </a:lnTo>
                  <a:lnTo>
                    <a:pt x="171" y="102"/>
                  </a:lnTo>
                  <a:lnTo>
                    <a:pt x="165" y="98"/>
                  </a:lnTo>
                  <a:lnTo>
                    <a:pt x="158" y="95"/>
                  </a:lnTo>
                  <a:lnTo>
                    <a:pt x="152" y="91"/>
                  </a:lnTo>
                  <a:lnTo>
                    <a:pt x="146" y="86"/>
                  </a:lnTo>
                  <a:lnTo>
                    <a:pt x="142" y="81"/>
                  </a:lnTo>
                  <a:lnTo>
                    <a:pt x="139" y="74"/>
                  </a:lnTo>
                  <a:lnTo>
                    <a:pt x="137" y="68"/>
                  </a:lnTo>
                  <a:lnTo>
                    <a:pt x="137" y="60"/>
                  </a:lnTo>
                  <a:lnTo>
                    <a:pt x="138" y="51"/>
                  </a:lnTo>
                  <a:lnTo>
                    <a:pt x="142" y="44"/>
                  </a:lnTo>
                  <a:lnTo>
                    <a:pt x="146" y="38"/>
                  </a:lnTo>
                  <a:lnTo>
                    <a:pt x="150" y="32"/>
                  </a:lnTo>
                  <a:lnTo>
                    <a:pt x="155" y="26"/>
                  </a:lnTo>
                  <a:lnTo>
                    <a:pt x="160" y="20"/>
                  </a:lnTo>
                  <a:lnTo>
                    <a:pt x="165" y="14"/>
                  </a:lnTo>
                  <a:lnTo>
                    <a:pt x="170" y="8"/>
                  </a:lnTo>
                  <a:lnTo>
                    <a:pt x="176" y="0"/>
                  </a:lnTo>
                  <a:lnTo>
                    <a:pt x="183" y="5"/>
                  </a:lnTo>
                  <a:lnTo>
                    <a:pt x="191" y="10"/>
                  </a:lnTo>
                  <a:lnTo>
                    <a:pt x="198" y="15"/>
                  </a:lnTo>
                  <a:lnTo>
                    <a:pt x="207" y="19"/>
                  </a:lnTo>
                  <a:lnTo>
                    <a:pt x="215" y="23"/>
                  </a:lnTo>
                  <a:lnTo>
                    <a:pt x="224" y="26"/>
                  </a:lnTo>
                  <a:lnTo>
                    <a:pt x="233" y="29"/>
                  </a:lnTo>
                  <a:lnTo>
                    <a:pt x="242" y="32"/>
                  </a:lnTo>
                  <a:lnTo>
                    <a:pt x="251" y="34"/>
                  </a:lnTo>
                  <a:lnTo>
                    <a:pt x="261" y="36"/>
                  </a:lnTo>
                  <a:lnTo>
                    <a:pt x="270" y="37"/>
                  </a:lnTo>
                  <a:lnTo>
                    <a:pt x="279" y="38"/>
                  </a:lnTo>
                  <a:lnTo>
                    <a:pt x="288" y="38"/>
                  </a:lnTo>
                  <a:lnTo>
                    <a:pt x="298" y="38"/>
                  </a:lnTo>
                  <a:lnTo>
                    <a:pt x="307" y="37"/>
                  </a:lnTo>
                  <a:lnTo>
                    <a:pt x="316" y="36"/>
                  </a:lnTo>
                  <a:lnTo>
                    <a:pt x="282" y="120"/>
                  </a:lnTo>
                  <a:lnTo>
                    <a:pt x="285" y="123"/>
                  </a:lnTo>
                  <a:lnTo>
                    <a:pt x="288" y="126"/>
                  </a:lnTo>
                  <a:lnTo>
                    <a:pt x="291" y="129"/>
                  </a:lnTo>
                  <a:lnTo>
                    <a:pt x="295" y="131"/>
                  </a:lnTo>
                  <a:lnTo>
                    <a:pt x="298" y="134"/>
                  </a:lnTo>
                  <a:lnTo>
                    <a:pt x="303" y="137"/>
                  </a:lnTo>
                  <a:lnTo>
                    <a:pt x="308" y="140"/>
                  </a:lnTo>
                  <a:lnTo>
                    <a:pt x="313" y="142"/>
                  </a:lnTo>
                  <a:lnTo>
                    <a:pt x="327" y="140"/>
                  </a:lnTo>
                  <a:lnTo>
                    <a:pt x="337" y="134"/>
                  </a:lnTo>
                  <a:lnTo>
                    <a:pt x="345" y="125"/>
                  </a:lnTo>
                  <a:lnTo>
                    <a:pt x="352" y="113"/>
                  </a:lnTo>
                  <a:lnTo>
                    <a:pt x="357" y="101"/>
                  </a:lnTo>
                  <a:lnTo>
                    <a:pt x="363" y="89"/>
                  </a:lnTo>
                  <a:lnTo>
                    <a:pt x="372" y="78"/>
                  </a:lnTo>
                  <a:lnTo>
                    <a:pt x="382" y="69"/>
                  </a:lnTo>
                  <a:lnTo>
                    <a:pt x="385" y="77"/>
                  </a:lnTo>
                  <a:lnTo>
                    <a:pt x="390" y="86"/>
                  </a:lnTo>
                  <a:lnTo>
                    <a:pt x="395" y="94"/>
                  </a:lnTo>
                  <a:lnTo>
                    <a:pt x="402" y="101"/>
                  </a:lnTo>
                  <a:lnTo>
                    <a:pt x="409" y="109"/>
                  </a:lnTo>
                  <a:lnTo>
                    <a:pt x="416" y="117"/>
                  </a:lnTo>
                  <a:lnTo>
                    <a:pt x="424" y="123"/>
                  </a:lnTo>
                  <a:lnTo>
                    <a:pt x="432" y="130"/>
                  </a:lnTo>
                  <a:lnTo>
                    <a:pt x="441" y="137"/>
                  </a:lnTo>
                  <a:lnTo>
                    <a:pt x="450" y="143"/>
                  </a:lnTo>
                  <a:lnTo>
                    <a:pt x="459" y="149"/>
                  </a:lnTo>
                  <a:lnTo>
                    <a:pt x="469" y="154"/>
                  </a:lnTo>
                  <a:lnTo>
                    <a:pt x="480" y="159"/>
                  </a:lnTo>
                  <a:lnTo>
                    <a:pt x="490" y="165"/>
                  </a:lnTo>
                  <a:lnTo>
                    <a:pt x="501" y="170"/>
                  </a:lnTo>
                  <a:lnTo>
                    <a:pt x="512" y="174"/>
                  </a:lnTo>
                  <a:lnTo>
                    <a:pt x="447" y="287"/>
                  </a:lnTo>
                  <a:lnTo>
                    <a:pt x="431" y="287"/>
                  </a:lnTo>
                  <a:lnTo>
                    <a:pt x="328" y="211"/>
                  </a:lnTo>
                  <a:lnTo>
                    <a:pt x="322" y="216"/>
                  </a:lnTo>
                  <a:lnTo>
                    <a:pt x="316" y="222"/>
                  </a:lnTo>
                  <a:lnTo>
                    <a:pt x="311" y="227"/>
                  </a:lnTo>
                  <a:lnTo>
                    <a:pt x="305" y="234"/>
                  </a:lnTo>
                  <a:lnTo>
                    <a:pt x="299" y="240"/>
                  </a:lnTo>
                  <a:lnTo>
                    <a:pt x="293" y="247"/>
                  </a:lnTo>
                  <a:lnTo>
                    <a:pt x="288" y="253"/>
                  </a:lnTo>
                  <a:lnTo>
                    <a:pt x="283" y="261"/>
                  </a:lnTo>
                  <a:lnTo>
                    <a:pt x="279" y="268"/>
                  </a:lnTo>
                  <a:lnTo>
                    <a:pt x="275" y="276"/>
                  </a:lnTo>
                  <a:lnTo>
                    <a:pt x="271" y="284"/>
                  </a:lnTo>
                  <a:lnTo>
                    <a:pt x="267" y="292"/>
                  </a:lnTo>
                  <a:lnTo>
                    <a:pt x="265" y="300"/>
                  </a:lnTo>
                  <a:lnTo>
                    <a:pt x="262" y="308"/>
                  </a:lnTo>
                  <a:lnTo>
                    <a:pt x="261" y="316"/>
                  </a:lnTo>
                  <a:lnTo>
                    <a:pt x="259" y="324"/>
                  </a:lnTo>
                  <a:lnTo>
                    <a:pt x="265" y="334"/>
                  </a:lnTo>
                  <a:lnTo>
                    <a:pt x="272" y="342"/>
                  </a:lnTo>
                  <a:lnTo>
                    <a:pt x="281" y="347"/>
                  </a:lnTo>
                  <a:lnTo>
                    <a:pt x="290" y="351"/>
                  </a:lnTo>
                  <a:lnTo>
                    <a:pt x="302" y="353"/>
                  </a:lnTo>
                  <a:lnTo>
                    <a:pt x="313" y="355"/>
                  </a:lnTo>
                  <a:lnTo>
                    <a:pt x="325" y="356"/>
                  </a:lnTo>
                  <a:lnTo>
                    <a:pt x="337" y="357"/>
                  </a:lnTo>
                  <a:lnTo>
                    <a:pt x="348" y="357"/>
                  </a:lnTo>
                  <a:lnTo>
                    <a:pt x="360" y="359"/>
                  </a:lnTo>
                  <a:lnTo>
                    <a:pt x="370" y="361"/>
                  </a:lnTo>
                  <a:lnTo>
                    <a:pt x="380" y="365"/>
                  </a:lnTo>
                  <a:lnTo>
                    <a:pt x="388" y="370"/>
                  </a:lnTo>
                  <a:lnTo>
                    <a:pt x="394" y="378"/>
                  </a:lnTo>
                  <a:lnTo>
                    <a:pt x="399" y="387"/>
                  </a:lnTo>
                  <a:lnTo>
                    <a:pt x="400" y="401"/>
                  </a:lnTo>
                  <a:lnTo>
                    <a:pt x="347" y="480"/>
                  </a:lnTo>
                  <a:lnTo>
                    <a:pt x="225" y="398"/>
                  </a:lnTo>
                  <a:lnTo>
                    <a:pt x="202" y="404"/>
                  </a:lnTo>
                  <a:lnTo>
                    <a:pt x="168" y="477"/>
                  </a:lnTo>
                  <a:lnTo>
                    <a:pt x="165" y="478"/>
                  </a:lnTo>
                  <a:lnTo>
                    <a:pt x="162" y="479"/>
                  </a:lnTo>
                  <a:lnTo>
                    <a:pt x="158" y="481"/>
                  </a:lnTo>
                  <a:lnTo>
                    <a:pt x="154" y="483"/>
                  </a:lnTo>
                  <a:lnTo>
                    <a:pt x="150" y="484"/>
                  </a:lnTo>
                  <a:lnTo>
                    <a:pt x="146" y="487"/>
                  </a:lnTo>
                  <a:lnTo>
                    <a:pt x="142" y="489"/>
                  </a:lnTo>
                  <a:lnTo>
                    <a:pt x="138" y="492"/>
                  </a:lnTo>
                  <a:lnTo>
                    <a:pt x="130" y="492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grayWhite">
            <a:xfrm>
              <a:off x="380" y="3463"/>
              <a:ext cx="512" cy="509"/>
            </a:xfrm>
            <a:custGeom>
              <a:avLst/>
              <a:gdLst/>
              <a:ahLst/>
              <a:cxnLst>
                <a:cxn ang="0">
                  <a:pos x="67" y="492"/>
                </a:cxn>
                <a:cxn ang="0">
                  <a:pos x="45" y="451"/>
                </a:cxn>
                <a:cxn ang="0">
                  <a:pos x="68" y="418"/>
                </a:cxn>
                <a:cxn ang="0">
                  <a:pos x="106" y="391"/>
                </a:cxn>
                <a:cxn ang="0">
                  <a:pos x="105" y="352"/>
                </a:cxn>
                <a:cxn ang="0">
                  <a:pos x="79" y="324"/>
                </a:cxn>
                <a:cxn ang="0">
                  <a:pos x="44" y="302"/>
                </a:cxn>
                <a:cxn ang="0">
                  <a:pos x="7" y="280"/>
                </a:cxn>
                <a:cxn ang="0">
                  <a:pos x="2" y="258"/>
                </a:cxn>
                <a:cxn ang="0">
                  <a:pos x="13" y="239"/>
                </a:cxn>
                <a:cxn ang="0">
                  <a:pos x="29" y="220"/>
                </a:cxn>
                <a:cxn ang="0">
                  <a:pos x="43" y="201"/>
                </a:cxn>
                <a:cxn ang="0">
                  <a:pos x="65" y="184"/>
                </a:cxn>
                <a:cxn ang="0">
                  <a:pos x="100" y="191"/>
                </a:cxn>
                <a:cxn ang="0">
                  <a:pos x="124" y="210"/>
                </a:cxn>
                <a:cxn ang="0">
                  <a:pos x="150" y="233"/>
                </a:cxn>
                <a:cxn ang="0">
                  <a:pos x="179" y="232"/>
                </a:cxn>
                <a:cxn ang="0">
                  <a:pos x="207" y="223"/>
                </a:cxn>
                <a:cxn ang="0">
                  <a:pos x="230" y="198"/>
                </a:cxn>
                <a:cxn ang="0">
                  <a:pos x="242" y="165"/>
                </a:cxn>
                <a:cxn ang="0">
                  <a:pos x="226" y="143"/>
                </a:cxn>
                <a:cxn ang="0">
                  <a:pos x="203" y="132"/>
                </a:cxn>
                <a:cxn ang="0">
                  <a:pos x="176" y="122"/>
                </a:cxn>
                <a:cxn ang="0">
                  <a:pos x="153" y="111"/>
                </a:cxn>
                <a:cxn ang="0">
                  <a:pos x="142" y="80"/>
                </a:cxn>
                <a:cxn ang="0">
                  <a:pos x="163" y="50"/>
                </a:cxn>
                <a:cxn ang="0">
                  <a:pos x="187" y="36"/>
                </a:cxn>
                <a:cxn ang="0">
                  <a:pos x="211" y="18"/>
                </a:cxn>
                <a:cxn ang="0">
                  <a:pos x="243" y="28"/>
                </a:cxn>
                <a:cxn ang="0">
                  <a:pos x="277" y="54"/>
                </a:cxn>
                <a:cxn ang="0">
                  <a:pos x="314" y="72"/>
                </a:cxn>
                <a:cxn ang="0">
                  <a:pos x="355" y="68"/>
                </a:cxn>
                <a:cxn ang="0">
                  <a:pos x="382" y="36"/>
                </a:cxn>
                <a:cxn ang="0">
                  <a:pos x="411" y="3"/>
                </a:cxn>
                <a:cxn ang="0">
                  <a:pos x="453" y="10"/>
                </a:cxn>
                <a:cxn ang="0">
                  <a:pos x="486" y="36"/>
                </a:cxn>
                <a:cxn ang="0">
                  <a:pos x="489" y="68"/>
                </a:cxn>
                <a:cxn ang="0">
                  <a:pos x="466" y="88"/>
                </a:cxn>
                <a:cxn ang="0">
                  <a:pos x="437" y="107"/>
                </a:cxn>
                <a:cxn ang="0">
                  <a:pos x="422" y="133"/>
                </a:cxn>
                <a:cxn ang="0">
                  <a:pos x="419" y="317"/>
                </a:cxn>
                <a:cxn ang="0">
                  <a:pos x="388" y="302"/>
                </a:cxn>
                <a:cxn ang="0">
                  <a:pos x="364" y="273"/>
                </a:cxn>
                <a:cxn ang="0">
                  <a:pos x="336" y="250"/>
                </a:cxn>
                <a:cxn ang="0">
                  <a:pos x="299" y="252"/>
                </a:cxn>
                <a:cxn ang="0">
                  <a:pos x="275" y="270"/>
                </a:cxn>
                <a:cxn ang="0">
                  <a:pos x="255" y="294"/>
                </a:cxn>
                <a:cxn ang="0">
                  <a:pos x="242" y="323"/>
                </a:cxn>
                <a:cxn ang="0">
                  <a:pos x="241" y="353"/>
                </a:cxn>
                <a:cxn ang="0">
                  <a:pos x="257" y="364"/>
                </a:cxn>
                <a:cxn ang="0">
                  <a:pos x="279" y="368"/>
                </a:cxn>
                <a:cxn ang="0">
                  <a:pos x="304" y="370"/>
                </a:cxn>
                <a:cxn ang="0">
                  <a:pos x="330" y="376"/>
                </a:cxn>
                <a:cxn ang="0">
                  <a:pos x="353" y="407"/>
                </a:cxn>
                <a:cxn ang="0">
                  <a:pos x="352" y="443"/>
                </a:cxn>
                <a:cxn ang="0">
                  <a:pos x="334" y="462"/>
                </a:cxn>
                <a:cxn ang="0">
                  <a:pos x="311" y="479"/>
                </a:cxn>
                <a:cxn ang="0">
                  <a:pos x="278" y="465"/>
                </a:cxn>
                <a:cxn ang="0">
                  <a:pos x="241" y="445"/>
                </a:cxn>
                <a:cxn ang="0">
                  <a:pos x="202" y="432"/>
                </a:cxn>
                <a:cxn ang="0">
                  <a:pos x="98" y="508"/>
                </a:cxn>
              </a:cxnLst>
              <a:rect l="0" t="0" r="r" b="b"/>
              <a:pathLst>
                <a:path w="512" h="509">
                  <a:moveTo>
                    <a:pt x="98" y="508"/>
                  </a:moveTo>
                  <a:lnTo>
                    <a:pt x="86" y="504"/>
                  </a:lnTo>
                  <a:lnTo>
                    <a:pt x="76" y="498"/>
                  </a:lnTo>
                  <a:lnTo>
                    <a:pt x="67" y="492"/>
                  </a:lnTo>
                  <a:lnTo>
                    <a:pt x="60" y="483"/>
                  </a:lnTo>
                  <a:lnTo>
                    <a:pt x="53" y="474"/>
                  </a:lnTo>
                  <a:lnTo>
                    <a:pt x="49" y="463"/>
                  </a:lnTo>
                  <a:lnTo>
                    <a:pt x="45" y="451"/>
                  </a:lnTo>
                  <a:lnTo>
                    <a:pt x="43" y="439"/>
                  </a:lnTo>
                  <a:lnTo>
                    <a:pt x="49" y="432"/>
                  </a:lnTo>
                  <a:lnTo>
                    <a:pt x="58" y="425"/>
                  </a:lnTo>
                  <a:lnTo>
                    <a:pt x="68" y="418"/>
                  </a:lnTo>
                  <a:lnTo>
                    <a:pt x="78" y="413"/>
                  </a:lnTo>
                  <a:lnTo>
                    <a:pt x="88" y="407"/>
                  </a:lnTo>
                  <a:lnTo>
                    <a:pt x="98" y="399"/>
                  </a:lnTo>
                  <a:lnTo>
                    <a:pt x="106" y="391"/>
                  </a:lnTo>
                  <a:lnTo>
                    <a:pt x="113" y="380"/>
                  </a:lnTo>
                  <a:lnTo>
                    <a:pt x="112" y="370"/>
                  </a:lnTo>
                  <a:lnTo>
                    <a:pt x="109" y="360"/>
                  </a:lnTo>
                  <a:lnTo>
                    <a:pt x="105" y="352"/>
                  </a:lnTo>
                  <a:lnTo>
                    <a:pt x="100" y="344"/>
                  </a:lnTo>
                  <a:lnTo>
                    <a:pt x="93" y="337"/>
                  </a:lnTo>
                  <a:lnTo>
                    <a:pt x="87" y="330"/>
                  </a:lnTo>
                  <a:lnTo>
                    <a:pt x="79" y="324"/>
                  </a:lnTo>
                  <a:lnTo>
                    <a:pt x="71" y="318"/>
                  </a:lnTo>
                  <a:lnTo>
                    <a:pt x="62" y="313"/>
                  </a:lnTo>
                  <a:lnTo>
                    <a:pt x="53" y="308"/>
                  </a:lnTo>
                  <a:lnTo>
                    <a:pt x="44" y="302"/>
                  </a:lnTo>
                  <a:lnTo>
                    <a:pt x="35" y="297"/>
                  </a:lnTo>
                  <a:lnTo>
                    <a:pt x="25" y="291"/>
                  </a:lnTo>
                  <a:lnTo>
                    <a:pt x="17" y="286"/>
                  </a:lnTo>
                  <a:lnTo>
                    <a:pt x="7" y="280"/>
                  </a:lnTo>
                  <a:lnTo>
                    <a:pt x="0" y="273"/>
                  </a:lnTo>
                  <a:lnTo>
                    <a:pt x="0" y="268"/>
                  </a:lnTo>
                  <a:lnTo>
                    <a:pt x="0" y="263"/>
                  </a:lnTo>
                  <a:lnTo>
                    <a:pt x="2" y="258"/>
                  </a:lnTo>
                  <a:lnTo>
                    <a:pt x="4" y="253"/>
                  </a:lnTo>
                  <a:lnTo>
                    <a:pt x="7" y="248"/>
                  </a:lnTo>
                  <a:lnTo>
                    <a:pt x="10" y="244"/>
                  </a:lnTo>
                  <a:lnTo>
                    <a:pt x="13" y="239"/>
                  </a:lnTo>
                  <a:lnTo>
                    <a:pt x="17" y="234"/>
                  </a:lnTo>
                  <a:lnTo>
                    <a:pt x="20" y="230"/>
                  </a:lnTo>
                  <a:lnTo>
                    <a:pt x="24" y="225"/>
                  </a:lnTo>
                  <a:lnTo>
                    <a:pt x="29" y="220"/>
                  </a:lnTo>
                  <a:lnTo>
                    <a:pt x="32" y="216"/>
                  </a:lnTo>
                  <a:lnTo>
                    <a:pt x="37" y="210"/>
                  </a:lnTo>
                  <a:lnTo>
                    <a:pt x="40" y="205"/>
                  </a:lnTo>
                  <a:lnTo>
                    <a:pt x="43" y="201"/>
                  </a:lnTo>
                  <a:lnTo>
                    <a:pt x="46" y="195"/>
                  </a:lnTo>
                  <a:lnTo>
                    <a:pt x="51" y="190"/>
                  </a:lnTo>
                  <a:lnTo>
                    <a:pt x="58" y="186"/>
                  </a:lnTo>
                  <a:lnTo>
                    <a:pt x="65" y="184"/>
                  </a:lnTo>
                  <a:lnTo>
                    <a:pt x="73" y="184"/>
                  </a:lnTo>
                  <a:lnTo>
                    <a:pt x="82" y="186"/>
                  </a:lnTo>
                  <a:lnTo>
                    <a:pt x="91" y="187"/>
                  </a:lnTo>
                  <a:lnTo>
                    <a:pt x="100" y="191"/>
                  </a:lnTo>
                  <a:lnTo>
                    <a:pt x="109" y="195"/>
                  </a:lnTo>
                  <a:lnTo>
                    <a:pt x="114" y="199"/>
                  </a:lnTo>
                  <a:lnTo>
                    <a:pt x="120" y="205"/>
                  </a:lnTo>
                  <a:lnTo>
                    <a:pt x="124" y="210"/>
                  </a:lnTo>
                  <a:lnTo>
                    <a:pt x="130" y="216"/>
                  </a:lnTo>
                  <a:lnTo>
                    <a:pt x="136" y="222"/>
                  </a:lnTo>
                  <a:lnTo>
                    <a:pt x="143" y="228"/>
                  </a:lnTo>
                  <a:lnTo>
                    <a:pt x="150" y="233"/>
                  </a:lnTo>
                  <a:lnTo>
                    <a:pt x="160" y="237"/>
                  </a:lnTo>
                  <a:lnTo>
                    <a:pt x="166" y="236"/>
                  </a:lnTo>
                  <a:lnTo>
                    <a:pt x="173" y="234"/>
                  </a:lnTo>
                  <a:lnTo>
                    <a:pt x="179" y="232"/>
                  </a:lnTo>
                  <a:lnTo>
                    <a:pt x="186" y="230"/>
                  </a:lnTo>
                  <a:lnTo>
                    <a:pt x="193" y="228"/>
                  </a:lnTo>
                  <a:lnTo>
                    <a:pt x="200" y="225"/>
                  </a:lnTo>
                  <a:lnTo>
                    <a:pt x="207" y="223"/>
                  </a:lnTo>
                  <a:lnTo>
                    <a:pt x="215" y="220"/>
                  </a:lnTo>
                  <a:lnTo>
                    <a:pt x="218" y="213"/>
                  </a:lnTo>
                  <a:lnTo>
                    <a:pt x="224" y="205"/>
                  </a:lnTo>
                  <a:lnTo>
                    <a:pt x="230" y="198"/>
                  </a:lnTo>
                  <a:lnTo>
                    <a:pt x="235" y="190"/>
                  </a:lnTo>
                  <a:lnTo>
                    <a:pt x="239" y="182"/>
                  </a:lnTo>
                  <a:lnTo>
                    <a:pt x="242" y="174"/>
                  </a:lnTo>
                  <a:lnTo>
                    <a:pt x="242" y="165"/>
                  </a:lnTo>
                  <a:lnTo>
                    <a:pt x="238" y="156"/>
                  </a:lnTo>
                  <a:lnTo>
                    <a:pt x="235" y="151"/>
                  </a:lnTo>
                  <a:lnTo>
                    <a:pt x="230" y="147"/>
                  </a:lnTo>
                  <a:lnTo>
                    <a:pt x="226" y="143"/>
                  </a:lnTo>
                  <a:lnTo>
                    <a:pt x="220" y="140"/>
                  </a:lnTo>
                  <a:lnTo>
                    <a:pt x="215" y="136"/>
                  </a:lnTo>
                  <a:lnTo>
                    <a:pt x="209" y="134"/>
                  </a:lnTo>
                  <a:lnTo>
                    <a:pt x="203" y="132"/>
                  </a:lnTo>
                  <a:lnTo>
                    <a:pt x="196" y="129"/>
                  </a:lnTo>
                  <a:lnTo>
                    <a:pt x="189" y="127"/>
                  </a:lnTo>
                  <a:lnTo>
                    <a:pt x="183" y="125"/>
                  </a:lnTo>
                  <a:lnTo>
                    <a:pt x="176" y="122"/>
                  </a:lnTo>
                  <a:lnTo>
                    <a:pt x="170" y="121"/>
                  </a:lnTo>
                  <a:lnTo>
                    <a:pt x="164" y="117"/>
                  </a:lnTo>
                  <a:lnTo>
                    <a:pt x="158" y="114"/>
                  </a:lnTo>
                  <a:lnTo>
                    <a:pt x="153" y="111"/>
                  </a:lnTo>
                  <a:lnTo>
                    <a:pt x="148" y="106"/>
                  </a:lnTo>
                  <a:lnTo>
                    <a:pt x="143" y="98"/>
                  </a:lnTo>
                  <a:lnTo>
                    <a:pt x="142" y="90"/>
                  </a:lnTo>
                  <a:lnTo>
                    <a:pt x="142" y="80"/>
                  </a:lnTo>
                  <a:lnTo>
                    <a:pt x="145" y="72"/>
                  </a:lnTo>
                  <a:lnTo>
                    <a:pt x="149" y="64"/>
                  </a:lnTo>
                  <a:lnTo>
                    <a:pt x="156" y="57"/>
                  </a:lnTo>
                  <a:lnTo>
                    <a:pt x="163" y="50"/>
                  </a:lnTo>
                  <a:lnTo>
                    <a:pt x="172" y="46"/>
                  </a:lnTo>
                  <a:lnTo>
                    <a:pt x="177" y="43"/>
                  </a:lnTo>
                  <a:lnTo>
                    <a:pt x="183" y="39"/>
                  </a:lnTo>
                  <a:lnTo>
                    <a:pt x="187" y="36"/>
                  </a:lnTo>
                  <a:lnTo>
                    <a:pt x="193" y="31"/>
                  </a:lnTo>
                  <a:lnTo>
                    <a:pt x="199" y="27"/>
                  </a:lnTo>
                  <a:lnTo>
                    <a:pt x="205" y="23"/>
                  </a:lnTo>
                  <a:lnTo>
                    <a:pt x="211" y="18"/>
                  </a:lnTo>
                  <a:lnTo>
                    <a:pt x="218" y="14"/>
                  </a:lnTo>
                  <a:lnTo>
                    <a:pt x="226" y="18"/>
                  </a:lnTo>
                  <a:lnTo>
                    <a:pt x="235" y="22"/>
                  </a:lnTo>
                  <a:lnTo>
                    <a:pt x="243" y="28"/>
                  </a:lnTo>
                  <a:lnTo>
                    <a:pt x="251" y="34"/>
                  </a:lnTo>
                  <a:lnTo>
                    <a:pt x="259" y="40"/>
                  </a:lnTo>
                  <a:lnTo>
                    <a:pt x="267" y="47"/>
                  </a:lnTo>
                  <a:lnTo>
                    <a:pt x="277" y="54"/>
                  </a:lnTo>
                  <a:lnTo>
                    <a:pt x="286" y="60"/>
                  </a:lnTo>
                  <a:lnTo>
                    <a:pt x="294" y="65"/>
                  </a:lnTo>
                  <a:lnTo>
                    <a:pt x="304" y="69"/>
                  </a:lnTo>
                  <a:lnTo>
                    <a:pt x="314" y="72"/>
                  </a:lnTo>
                  <a:lnTo>
                    <a:pt x="324" y="75"/>
                  </a:lnTo>
                  <a:lnTo>
                    <a:pt x="334" y="74"/>
                  </a:lnTo>
                  <a:lnTo>
                    <a:pt x="344" y="72"/>
                  </a:lnTo>
                  <a:lnTo>
                    <a:pt x="355" y="68"/>
                  </a:lnTo>
                  <a:lnTo>
                    <a:pt x="367" y="60"/>
                  </a:lnTo>
                  <a:lnTo>
                    <a:pt x="373" y="54"/>
                  </a:lnTo>
                  <a:lnTo>
                    <a:pt x="378" y="46"/>
                  </a:lnTo>
                  <a:lnTo>
                    <a:pt x="382" y="36"/>
                  </a:lnTo>
                  <a:lnTo>
                    <a:pt x="387" y="27"/>
                  </a:lnTo>
                  <a:lnTo>
                    <a:pt x="393" y="18"/>
                  </a:lnTo>
                  <a:lnTo>
                    <a:pt x="401" y="10"/>
                  </a:lnTo>
                  <a:lnTo>
                    <a:pt x="411" y="3"/>
                  </a:lnTo>
                  <a:lnTo>
                    <a:pt x="422" y="0"/>
                  </a:lnTo>
                  <a:lnTo>
                    <a:pt x="432" y="3"/>
                  </a:lnTo>
                  <a:lnTo>
                    <a:pt x="442" y="6"/>
                  </a:lnTo>
                  <a:lnTo>
                    <a:pt x="453" y="10"/>
                  </a:lnTo>
                  <a:lnTo>
                    <a:pt x="463" y="15"/>
                  </a:lnTo>
                  <a:lnTo>
                    <a:pt x="472" y="21"/>
                  </a:lnTo>
                  <a:lnTo>
                    <a:pt x="479" y="28"/>
                  </a:lnTo>
                  <a:lnTo>
                    <a:pt x="486" y="36"/>
                  </a:lnTo>
                  <a:lnTo>
                    <a:pt x="492" y="46"/>
                  </a:lnTo>
                  <a:lnTo>
                    <a:pt x="493" y="54"/>
                  </a:lnTo>
                  <a:lnTo>
                    <a:pt x="492" y="61"/>
                  </a:lnTo>
                  <a:lnTo>
                    <a:pt x="489" y="68"/>
                  </a:lnTo>
                  <a:lnTo>
                    <a:pt x="485" y="73"/>
                  </a:lnTo>
                  <a:lnTo>
                    <a:pt x="479" y="79"/>
                  </a:lnTo>
                  <a:lnTo>
                    <a:pt x="473" y="83"/>
                  </a:lnTo>
                  <a:lnTo>
                    <a:pt x="466" y="88"/>
                  </a:lnTo>
                  <a:lnTo>
                    <a:pt x="458" y="93"/>
                  </a:lnTo>
                  <a:lnTo>
                    <a:pt x="451" y="97"/>
                  </a:lnTo>
                  <a:lnTo>
                    <a:pt x="443" y="101"/>
                  </a:lnTo>
                  <a:lnTo>
                    <a:pt x="437" y="107"/>
                  </a:lnTo>
                  <a:lnTo>
                    <a:pt x="431" y="112"/>
                  </a:lnTo>
                  <a:lnTo>
                    <a:pt x="427" y="118"/>
                  </a:lnTo>
                  <a:lnTo>
                    <a:pt x="423" y="125"/>
                  </a:lnTo>
                  <a:lnTo>
                    <a:pt x="422" y="133"/>
                  </a:lnTo>
                  <a:lnTo>
                    <a:pt x="422" y="142"/>
                  </a:lnTo>
                  <a:lnTo>
                    <a:pt x="511" y="227"/>
                  </a:lnTo>
                  <a:lnTo>
                    <a:pt x="429" y="316"/>
                  </a:lnTo>
                  <a:lnTo>
                    <a:pt x="419" y="317"/>
                  </a:lnTo>
                  <a:lnTo>
                    <a:pt x="411" y="315"/>
                  </a:lnTo>
                  <a:lnTo>
                    <a:pt x="402" y="312"/>
                  </a:lnTo>
                  <a:lnTo>
                    <a:pt x="395" y="308"/>
                  </a:lnTo>
                  <a:lnTo>
                    <a:pt x="388" y="302"/>
                  </a:lnTo>
                  <a:lnTo>
                    <a:pt x="382" y="295"/>
                  </a:lnTo>
                  <a:lnTo>
                    <a:pt x="376" y="288"/>
                  </a:lnTo>
                  <a:lnTo>
                    <a:pt x="370" y="281"/>
                  </a:lnTo>
                  <a:lnTo>
                    <a:pt x="364" y="273"/>
                  </a:lnTo>
                  <a:lnTo>
                    <a:pt x="358" y="266"/>
                  </a:lnTo>
                  <a:lnTo>
                    <a:pt x="351" y="260"/>
                  </a:lnTo>
                  <a:lnTo>
                    <a:pt x="344" y="255"/>
                  </a:lnTo>
                  <a:lnTo>
                    <a:pt x="336" y="250"/>
                  </a:lnTo>
                  <a:lnTo>
                    <a:pt x="327" y="248"/>
                  </a:lnTo>
                  <a:lnTo>
                    <a:pt x="317" y="247"/>
                  </a:lnTo>
                  <a:lnTo>
                    <a:pt x="305" y="248"/>
                  </a:lnTo>
                  <a:lnTo>
                    <a:pt x="299" y="252"/>
                  </a:lnTo>
                  <a:lnTo>
                    <a:pt x="293" y="255"/>
                  </a:lnTo>
                  <a:lnTo>
                    <a:pt x="287" y="260"/>
                  </a:lnTo>
                  <a:lnTo>
                    <a:pt x="281" y="265"/>
                  </a:lnTo>
                  <a:lnTo>
                    <a:pt x="275" y="270"/>
                  </a:lnTo>
                  <a:lnTo>
                    <a:pt x="270" y="275"/>
                  </a:lnTo>
                  <a:lnTo>
                    <a:pt x="265" y="281"/>
                  </a:lnTo>
                  <a:lnTo>
                    <a:pt x="260" y="288"/>
                  </a:lnTo>
                  <a:lnTo>
                    <a:pt x="255" y="294"/>
                  </a:lnTo>
                  <a:lnTo>
                    <a:pt x="251" y="300"/>
                  </a:lnTo>
                  <a:lnTo>
                    <a:pt x="247" y="308"/>
                  </a:lnTo>
                  <a:lnTo>
                    <a:pt x="244" y="315"/>
                  </a:lnTo>
                  <a:lnTo>
                    <a:pt x="242" y="323"/>
                  </a:lnTo>
                  <a:lnTo>
                    <a:pt x="239" y="331"/>
                  </a:lnTo>
                  <a:lnTo>
                    <a:pt x="238" y="339"/>
                  </a:lnTo>
                  <a:lnTo>
                    <a:pt x="238" y="348"/>
                  </a:lnTo>
                  <a:lnTo>
                    <a:pt x="241" y="353"/>
                  </a:lnTo>
                  <a:lnTo>
                    <a:pt x="244" y="356"/>
                  </a:lnTo>
                  <a:lnTo>
                    <a:pt x="248" y="360"/>
                  </a:lnTo>
                  <a:lnTo>
                    <a:pt x="252" y="362"/>
                  </a:lnTo>
                  <a:lnTo>
                    <a:pt x="257" y="364"/>
                  </a:lnTo>
                  <a:lnTo>
                    <a:pt x="262" y="366"/>
                  </a:lnTo>
                  <a:lnTo>
                    <a:pt x="267" y="367"/>
                  </a:lnTo>
                  <a:lnTo>
                    <a:pt x="274" y="368"/>
                  </a:lnTo>
                  <a:lnTo>
                    <a:pt x="279" y="368"/>
                  </a:lnTo>
                  <a:lnTo>
                    <a:pt x="285" y="369"/>
                  </a:lnTo>
                  <a:lnTo>
                    <a:pt x="292" y="370"/>
                  </a:lnTo>
                  <a:lnTo>
                    <a:pt x="298" y="370"/>
                  </a:lnTo>
                  <a:lnTo>
                    <a:pt x="304" y="370"/>
                  </a:lnTo>
                  <a:lnTo>
                    <a:pt x="309" y="371"/>
                  </a:lnTo>
                  <a:lnTo>
                    <a:pt x="315" y="371"/>
                  </a:lnTo>
                  <a:lnTo>
                    <a:pt x="320" y="373"/>
                  </a:lnTo>
                  <a:lnTo>
                    <a:pt x="330" y="376"/>
                  </a:lnTo>
                  <a:lnTo>
                    <a:pt x="337" y="382"/>
                  </a:lnTo>
                  <a:lnTo>
                    <a:pt x="344" y="389"/>
                  </a:lnTo>
                  <a:lnTo>
                    <a:pt x="349" y="398"/>
                  </a:lnTo>
                  <a:lnTo>
                    <a:pt x="353" y="407"/>
                  </a:lnTo>
                  <a:lnTo>
                    <a:pt x="355" y="417"/>
                  </a:lnTo>
                  <a:lnTo>
                    <a:pt x="356" y="427"/>
                  </a:lnTo>
                  <a:lnTo>
                    <a:pt x="355" y="436"/>
                  </a:lnTo>
                  <a:lnTo>
                    <a:pt x="352" y="443"/>
                  </a:lnTo>
                  <a:lnTo>
                    <a:pt x="348" y="448"/>
                  </a:lnTo>
                  <a:lnTo>
                    <a:pt x="343" y="453"/>
                  </a:lnTo>
                  <a:lnTo>
                    <a:pt x="339" y="458"/>
                  </a:lnTo>
                  <a:lnTo>
                    <a:pt x="334" y="462"/>
                  </a:lnTo>
                  <a:lnTo>
                    <a:pt x="330" y="468"/>
                  </a:lnTo>
                  <a:lnTo>
                    <a:pt x="324" y="473"/>
                  </a:lnTo>
                  <a:lnTo>
                    <a:pt x="320" y="479"/>
                  </a:lnTo>
                  <a:lnTo>
                    <a:pt x="311" y="479"/>
                  </a:lnTo>
                  <a:lnTo>
                    <a:pt x="304" y="477"/>
                  </a:lnTo>
                  <a:lnTo>
                    <a:pt x="295" y="474"/>
                  </a:lnTo>
                  <a:lnTo>
                    <a:pt x="286" y="470"/>
                  </a:lnTo>
                  <a:lnTo>
                    <a:pt x="278" y="465"/>
                  </a:lnTo>
                  <a:lnTo>
                    <a:pt x="268" y="461"/>
                  </a:lnTo>
                  <a:lnTo>
                    <a:pt x="259" y="455"/>
                  </a:lnTo>
                  <a:lnTo>
                    <a:pt x="250" y="450"/>
                  </a:lnTo>
                  <a:lnTo>
                    <a:pt x="241" y="445"/>
                  </a:lnTo>
                  <a:lnTo>
                    <a:pt x="231" y="441"/>
                  </a:lnTo>
                  <a:lnTo>
                    <a:pt x="222" y="437"/>
                  </a:lnTo>
                  <a:lnTo>
                    <a:pt x="211" y="435"/>
                  </a:lnTo>
                  <a:lnTo>
                    <a:pt x="202" y="432"/>
                  </a:lnTo>
                  <a:lnTo>
                    <a:pt x="193" y="432"/>
                  </a:lnTo>
                  <a:lnTo>
                    <a:pt x="182" y="433"/>
                  </a:lnTo>
                  <a:lnTo>
                    <a:pt x="172" y="436"/>
                  </a:lnTo>
                  <a:lnTo>
                    <a:pt x="98" y="508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grayWhite">
            <a:xfrm>
              <a:off x="705" y="3827"/>
              <a:ext cx="513" cy="493"/>
            </a:xfrm>
            <a:custGeom>
              <a:avLst/>
              <a:gdLst/>
              <a:ahLst/>
              <a:cxnLst>
                <a:cxn ang="0">
                  <a:pos x="111" y="481"/>
                </a:cxn>
                <a:cxn ang="0">
                  <a:pos x="85" y="463"/>
                </a:cxn>
                <a:cxn ang="0">
                  <a:pos x="64" y="433"/>
                </a:cxn>
                <a:cxn ang="0">
                  <a:pos x="0" y="275"/>
                </a:cxn>
                <a:cxn ang="0">
                  <a:pos x="3" y="259"/>
                </a:cxn>
                <a:cxn ang="0">
                  <a:pos x="10" y="240"/>
                </a:cxn>
                <a:cxn ang="0">
                  <a:pos x="21" y="222"/>
                </a:cxn>
                <a:cxn ang="0">
                  <a:pos x="35" y="205"/>
                </a:cxn>
                <a:cxn ang="0">
                  <a:pos x="49" y="193"/>
                </a:cxn>
                <a:cxn ang="0">
                  <a:pos x="81" y="193"/>
                </a:cxn>
                <a:cxn ang="0">
                  <a:pos x="112" y="205"/>
                </a:cxn>
                <a:cxn ang="0">
                  <a:pos x="142" y="220"/>
                </a:cxn>
                <a:cxn ang="0">
                  <a:pos x="169" y="226"/>
                </a:cxn>
                <a:cxn ang="0">
                  <a:pos x="194" y="211"/>
                </a:cxn>
                <a:cxn ang="0">
                  <a:pos x="212" y="183"/>
                </a:cxn>
                <a:cxn ang="0">
                  <a:pos x="222" y="156"/>
                </a:cxn>
                <a:cxn ang="0">
                  <a:pos x="213" y="128"/>
                </a:cxn>
                <a:cxn ang="0">
                  <a:pos x="198" y="115"/>
                </a:cxn>
                <a:cxn ang="0">
                  <a:pos x="178" y="105"/>
                </a:cxn>
                <a:cxn ang="0">
                  <a:pos x="158" y="95"/>
                </a:cxn>
                <a:cxn ang="0">
                  <a:pos x="142" y="81"/>
                </a:cxn>
                <a:cxn ang="0">
                  <a:pos x="137" y="60"/>
                </a:cxn>
                <a:cxn ang="0">
                  <a:pos x="146" y="38"/>
                </a:cxn>
                <a:cxn ang="0">
                  <a:pos x="160" y="20"/>
                </a:cxn>
                <a:cxn ang="0">
                  <a:pos x="176" y="0"/>
                </a:cxn>
                <a:cxn ang="0">
                  <a:pos x="198" y="15"/>
                </a:cxn>
                <a:cxn ang="0">
                  <a:pos x="224" y="26"/>
                </a:cxn>
                <a:cxn ang="0">
                  <a:pos x="251" y="34"/>
                </a:cxn>
                <a:cxn ang="0">
                  <a:pos x="279" y="38"/>
                </a:cxn>
                <a:cxn ang="0">
                  <a:pos x="307" y="37"/>
                </a:cxn>
                <a:cxn ang="0">
                  <a:pos x="285" y="123"/>
                </a:cxn>
                <a:cxn ang="0">
                  <a:pos x="295" y="131"/>
                </a:cxn>
                <a:cxn ang="0">
                  <a:pos x="308" y="140"/>
                </a:cxn>
                <a:cxn ang="0">
                  <a:pos x="337" y="134"/>
                </a:cxn>
                <a:cxn ang="0">
                  <a:pos x="357" y="101"/>
                </a:cxn>
                <a:cxn ang="0">
                  <a:pos x="382" y="69"/>
                </a:cxn>
                <a:cxn ang="0">
                  <a:pos x="395" y="94"/>
                </a:cxn>
                <a:cxn ang="0">
                  <a:pos x="416" y="117"/>
                </a:cxn>
                <a:cxn ang="0">
                  <a:pos x="441" y="137"/>
                </a:cxn>
                <a:cxn ang="0">
                  <a:pos x="469" y="154"/>
                </a:cxn>
                <a:cxn ang="0">
                  <a:pos x="501" y="170"/>
                </a:cxn>
                <a:cxn ang="0">
                  <a:pos x="431" y="287"/>
                </a:cxn>
                <a:cxn ang="0">
                  <a:pos x="316" y="222"/>
                </a:cxn>
                <a:cxn ang="0">
                  <a:pos x="299" y="240"/>
                </a:cxn>
                <a:cxn ang="0">
                  <a:pos x="283" y="261"/>
                </a:cxn>
                <a:cxn ang="0">
                  <a:pos x="271" y="284"/>
                </a:cxn>
                <a:cxn ang="0">
                  <a:pos x="262" y="308"/>
                </a:cxn>
                <a:cxn ang="0">
                  <a:pos x="265" y="334"/>
                </a:cxn>
                <a:cxn ang="0">
                  <a:pos x="290" y="351"/>
                </a:cxn>
                <a:cxn ang="0">
                  <a:pos x="325" y="356"/>
                </a:cxn>
                <a:cxn ang="0">
                  <a:pos x="360" y="359"/>
                </a:cxn>
                <a:cxn ang="0">
                  <a:pos x="388" y="370"/>
                </a:cxn>
                <a:cxn ang="0">
                  <a:pos x="400" y="401"/>
                </a:cxn>
                <a:cxn ang="0">
                  <a:pos x="202" y="404"/>
                </a:cxn>
                <a:cxn ang="0">
                  <a:pos x="162" y="479"/>
                </a:cxn>
                <a:cxn ang="0">
                  <a:pos x="150" y="484"/>
                </a:cxn>
                <a:cxn ang="0">
                  <a:pos x="138" y="492"/>
                </a:cxn>
              </a:cxnLst>
              <a:rect l="0" t="0" r="r" b="b"/>
              <a:pathLst>
                <a:path w="513" h="493">
                  <a:moveTo>
                    <a:pt x="130" y="492"/>
                  </a:moveTo>
                  <a:lnTo>
                    <a:pt x="120" y="486"/>
                  </a:lnTo>
                  <a:lnTo>
                    <a:pt x="111" y="481"/>
                  </a:lnTo>
                  <a:lnTo>
                    <a:pt x="101" y="475"/>
                  </a:lnTo>
                  <a:lnTo>
                    <a:pt x="93" y="469"/>
                  </a:lnTo>
                  <a:lnTo>
                    <a:pt x="85" y="463"/>
                  </a:lnTo>
                  <a:lnTo>
                    <a:pt x="78" y="454"/>
                  </a:lnTo>
                  <a:lnTo>
                    <a:pt x="71" y="444"/>
                  </a:lnTo>
                  <a:lnTo>
                    <a:pt x="64" y="433"/>
                  </a:lnTo>
                  <a:lnTo>
                    <a:pt x="111" y="353"/>
                  </a:lnTo>
                  <a:lnTo>
                    <a:pt x="0" y="280"/>
                  </a:lnTo>
                  <a:lnTo>
                    <a:pt x="0" y="275"/>
                  </a:lnTo>
                  <a:lnTo>
                    <a:pt x="0" y="270"/>
                  </a:lnTo>
                  <a:lnTo>
                    <a:pt x="1" y="264"/>
                  </a:lnTo>
                  <a:lnTo>
                    <a:pt x="3" y="259"/>
                  </a:lnTo>
                  <a:lnTo>
                    <a:pt x="5" y="252"/>
                  </a:lnTo>
                  <a:lnTo>
                    <a:pt x="7" y="246"/>
                  </a:lnTo>
                  <a:lnTo>
                    <a:pt x="10" y="240"/>
                  </a:lnTo>
                  <a:lnTo>
                    <a:pt x="13" y="234"/>
                  </a:lnTo>
                  <a:lnTo>
                    <a:pt x="17" y="227"/>
                  </a:lnTo>
                  <a:lnTo>
                    <a:pt x="21" y="222"/>
                  </a:lnTo>
                  <a:lnTo>
                    <a:pt x="26" y="216"/>
                  </a:lnTo>
                  <a:lnTo>
                    <a:pt x="30" y="211"/>
                  </a:lnTo>
                  <a:lnTo>
                    <a:pt x="35" y="205"/>
                  </a:lnTo>
                  <a:lnTo>
                    <a:pt x="40" y="201"/>
                  </a:lnTo>
                  <a:lnTo>
                    <a:pt x="44" y="196"/>
                  </a:lnTo>
                  <a:lnTo>
                    <a:pt x="49" y="193"/>
                  </a:lnTo>
                  <a:lnTo>
                    <a:pt x="60" y="191"/>
                  </a:lnTo>
                  <a:lnTo>
                    <a:pt x="70" y="191"/>
                  </a:lnTo>
                  <a:lnTo>
                    <a:pt x="81" y="193"/>
                  </a:lnTo>
                  <a:lnTo>
                    <a:pt x="92" y="196"/>
                  </a:lnTo>
                  <a:lnTo>
                    <a:pt x="102" y="201"/>
                  </a:lnTo>
                  <a:lnTo>
                    <a:pt x="112" y="205"/>
                  </a:lnTo>
                  <a:lnTo>
                    <a:pt x="122" y="211"/>
                  </a:lnTo>
                  <a:lnTo>
                    <a:pt x="132" y="216"/>
                  </a:lnTo>
                  <a:lnTo>
                    <a:pt x="142" y="220"/>
                  </a:lnTo>
                  <a:lnTo>
                    <a:pt x="150" y="223"/>
                  </a:lnTo>
                  <a:lnTo>
                    <a:pt x="160" y="226"/>
                  </a:lnTo>
                  <a:lnTo>
                    <a:pt x="169" y="226"/>
                  </a:lnTo>
                  <a:lnTo>
                    <a:pt x="178" y="223"/>
                  </a:lnTo>
                  <a:lnTo>
                    <a:pt x="186" y="219"/>
                  </a:lnTo>
                  <a:lnTo>
                    <a:pt x="194" y="211"/>
                  </a:lnTo>
                  <a:lnTo>
                    <a:pt x="202" y="200"/>
                  </a:lnTo>
                  <a:lnTo>
                    <a:pt x="207" y="192"/>
                  </a:lnTo>
                  <a:lnTo>
                    <a:pt x="212" y="183"/>
                  </a:lnTo>
                  <a:lnTo>
                    <a:pt x="216" y="174"/>
                  </a:lnTo>
                  <a:lnTo>
                    <a:pt x="219" y="165"/>
                  </a:lnTo>
                  <a:lnTo>
                    <a:pt x="222" y="156"/>
                  </a:lnTo>
                  <a:lnTo>
                    <a:pt x="222" y="146"/>
                  </a:lnTo>
                  <a:lnTo>
                    <a:pt x="219" y="138"/>
                  </a:lnTo>
                  <a:lnTo>
                    <a:pt x="213" y="128"/>
                  </a:lnTo>
                  <a:lnTo>
                    <a:pt x="210" y="123"/>
                  </a:lnTo>
                  <a:lnTo>
                    <a:pt x="204" y="119"/>
                  </a:lnTo>
                  <a:lnTo>
                    <a:pt x="198" y="115"/>
                  </a:lnTo>
                  <a:lnTo>
                    <a:pt x="192" y="112"/>
                  </a:lnTo>
                  <a:lnTo>
                    <a:pt x="186" y="109"/>
                  </a:lnTo>
                  <a:lnTo>
                    <a:pt x="178" y="105"/>
                  </a:lnTo>
                  <a:lnTo>
                    <a:pt x="171" y="102"/>
                  </a:lnTo>
                  <a:lnTo>
                    <a:pt x="165" y="98"/>
                  </a:lnTo>
                  <a:lnTo>
                    <a:pt x="158" y="95"/>
                  </a:lnTo>
                  <a:lnTo>
                    <a:pt x="152" y="91"/>
                  </a:lnTo>
                  <a:lnTo>
                    <a:pt x="146" y="86"/>
                  </a:lnTo>
                  <a:lnTo>
                    <a:pt x="142" y="81"/>
                  </a:lnTo>
                  <a:lnTo>
                    <a:pt x="139" y="74"/>
                  </a:lnTo>
                  <a:lnTo>
                    <a:pt x="137" y="68"/>
                  </a:lnTo>
                  <a:lnTo>
                    <a:pt x="137" y="60"/>
                  </a:lnTo>
                  <a:lnTo>
                    <a:pt x="138" y="51"/>
                  </a:lnTo>
                  <a:lnTo>
                    <a:pt x="142" y="44"/>
                  </a:lnTo>
                  <a:lnTo>
                    <a:pt x="146" y="38"/>
                  </a:lnTo>
                  <a:lnTo>
                    <a:pt x="150" y="32"/>
                  </a:lnTo>
                  <a:lnTo>
                    <a:pt x="155" y="26"/>
                  </a:lnTo>
                  <a:lnTo>
                    <a:pt x="160" y="20"/>
                  </a:lnTo>
                  <a:lnTo>
                    <a:pt x="165" y="14"/>
                  </a:lnTo>
                  <a:lnTo>
                    <a:pt x="170" y="8"/>
                  </a:lnTo>
                  <a:lnTo>
                    <a:pt x="176" y="0"/>
                  </a:lnTo>
                  <a:lnTo>
                    <a:pt x="183" y="5"/>
                  </a:lnTo>
                  <a:lnTo>
                    <a:pt x="191" y="10"/>
                  </a:lnTo>
                  <a:lnTo>
                    <a:pt x="198" y="15"/>
                  </a:lnTo>
                  <a:lnTo>
                    <a:pt x="207" y="19"/>
                  </a:lnTo>
                  <a:lnTo>
                    <a:pt x="215" y="23"/>
                  </a:lnTo>
                  <a:lnTo>
                    <a:pt x="224" y="26"/>
                  </a:lnTo>
                  <a:lnTo>
                    <a:pt x="233" y="29"/>
                  </a:lnTo>
                  <a:lnTo>
                    <a:pt x="242" y="32"/>
                  </a:lnTo>
                  <a:lnTo>
                    <a:pt x="251" y="34"/>
                  </a:lnTo>
                  <a:lnTo>
                    <a:pt x="261" y="36"/>
                  </a:lnTo>
                  <a:lnTo>
                    <a:pt x="270" y="37"/>
                  </a:lnTo>
                  <a:lnTo>
                    <a:pt x="279" y="38"/>
                  </a:lnTo>
                  <a:lnTo>
                    <a:pt x="288" y="38"/>
                  </a:lnTo>
                  <a:lnTo>
                    <a:pt x="298" y="38"/>
                  </a:lnTo>
                  <a:lnTo>
                    <a:pt x="307" y="37"/>
                  </a:lnTo>
                  <a:lnTo>
                    <a:pt x="316" y="36"/>
                  </a:lnTo>
                  <a:lnTo>
                    <a:pt x="282" y="120"/>
                  </a:lnTo>
                  <a:lnTo>
                    <a:pt x="285" y="123"/>
                  </a:lnTo>
                  <a:lnTo>
                    <a:pt x="288" y="126"/>
                  </a:lnTo>
                  <a:lnTo>
                    <a:pt x="291" y="129"/>
                  </a:lnTo>
                  <a:lnTo>
                    <a:pt x="295" y="131"/>
                  </a:lnTo>
                  <a:lnTo>
                    <a:pt x="298" y="134"/>
                  </a:lnTo>
                  <a:lnTo>
                    <a:pt x="303" y="137"/>
                  </a:lnTo>
                  <a:lnTo>
                    <a:pt x="308" y="140"/>
                  </a:lnTo>
                  <a:lnTo>
                    <a:pt x="313" y="142"/>
                  </a:lnTo>
                  <a:lnTo>
                    <a:pt x="327" y="140"/>
                  </a:lnTo>
                  <a:lnTo>
                    <a:pt x="337" y="134"/>
                  </a:lnTo>
                  <a:lnTo>
                    <a:pt x="345" y="125"/>
                  </a:lnTo>
                  <a:lnTo>
                    <a:pt x="352" y="113"/>
                  </a:lnTo>
                  <a:lnTo>
                    <a:pt x="357" y="101"/>
                  </a:lnTo>
                  <a:lnTo>
                    <a:pt x="363" y="89"/>
                  </a:lnTo>
                  <a:lnTo>
                    <a:pt x="372" y="78"/>
                  </a:lnTo>
                  <a:lnTo>
                    <a:pt x="382" y="69"/>
                  </a:lnTo>
                  <a:lnTo>
                    <a:pt x="385" y="77"/>
                  </a:lnTo>
                  <a:lnTo>
                    <a:pt x="390" y="86"/>
                  </a:lnTo>
                  <a:lnTo>
                    <a:pt x="395" y="94"/>
                  </a:lnTo>
                  <a:lnTo>
                    <a:pt x="402" y="101"/>
                  </a:lnTo>
                  <a:lnTo>
                    <a:pt x="409" y="109"/>
                  </a:lnTo>
                  <a:lnTo>
                    <a:pt x="416" y="117"/>
                  </a:lnTo>
                  <a:lnTo>
                    <a:pt x="424" y="123"/>
                  </a:lnTo>
                  <a:lnTo>
                    <a:pt x="432" y="130"/>
                  </a:lnTo>
                  <a:lnTo>
                    <a:pt x="441" y="137"/>
                  </a:lnTo>
                  <a:lnTo>
                    <a:pt x="450" y="143"/>
                  </a:lnTo>
                  <a:lnTo>
                    <a:pt x="459" y="149"/>
                  </a:lnTo>
                  <a:lnTo>
                    <a:pt x="469" y="154"/>
                  </a:lnTo>
                  <a:lnTo>
                    <a:pt x="480" y="159"/>
                  </a:lnTo>
                  <a:lnTo>
                    <a:pt x="490" y="165"/>
                  </a:lnTo>
                  <a:lnTo>
                    <a:pt x="501" y="170"/>
                  </a:lnTo>
                  <a:lnTo>
                    <a:pt x="512" y="174"/>
                  </a:lnTo>
                  <a:lnTo>
                    <a:pt x="447" y="287"/>
                  </a:lnTo>
                  <a:lnTo>
                    <a:pt x="431" y="287"/>
                  </a:lnTo>
                  <a:lnTo>
                    <a:pt x="328" y="211"/>
                  </a:lnTo>
                  <a:lnTo>
                    <a:pt x="322" y="216"/>
                  </a:lnTo>
                  <a:lnTo>
                    <a:pt x="316" y="222"/>
                  </a:lnTo>
                  <a:lnTo>
                    <a:pt x="311" y="227"/>
                  </a:lnTo>
                  <a:lnTo>
                    <a:pt x="305" y="234"/>
                  </a:lnTo>
                  <a:lnTo>
                    <a:pt x="299" y="240"/>
                  </a:lnTo>
                  <a:lnTo>
                    <a:pt x="293" y="247"/>
                  </a:lnTo>
                  <a:lnTo>
                    <a:pt x="288" y="253"/>
                  </a:lnTo>
                  <a:lnTo>
                    <a:pt x="283" y="261"/>
                  </a:lnTo>
                  <a:lnTo>
                    <a:pt x="279" y="268"/>
                  </a:lnTo>
                  <a:lnTo>
                    <a:pt x="275" y="276"/>
                  </a:lnTo>
                  <a:lnTo>
                    <a:pt x="271" y="284"/>
                  </a:lnTo>
                  <a:lnTo>
                    <a:pt x="267" y="292"/>
                  </a:lnTo>
                  <a:lnTo>
                    <a:pt x="265" y="300"/>
                  </a:lnTo>
                  <a:lnTo>
                    <a:pt x="262" y="308"/>
                  </a:lnTo>
                  <a:lnTo>
                    <a:pt x="261" y="316"/>
                  </a:lnTo>
                  <a:lnTo>
                    <a:pt x="259" y="324"/>
                  </a:lnTo>
                  <a:lnTo>
                    <a:pt x="265" y="334"/>
                  </a:lnTo>
                  <a:lnTo>
                    <a:pt x="272" y="342"/>
                  </a:lnTo>
                  <a:lnTo>
                    <a:pt x="281" y="347"/>
                  </a:lnTo>
                  <a:lnTo>
                    <a:pt x="290" y="351"/>
                  </a:lnTo>
                  <a:lnTo>
                    <a:pt x="302" y="353"/>
                  </a:lnTo>
                  <a:lnTo>
                    <a:pt x="313" y="355"/>
                  </a:lnTo>
                  <a:lnTo>
                    <a:pt x="325" y="356"/>
                  </a:lnTo>
                  <a:lnTo>
                    <a:pt x="337" y="357"/>
                  </a:lnTo>
                  <a:lnTo>
                    <a:pt x="348" y="357"/>
                  </a:lnTo>
                  <a:lnTo>
                    <a:pt x="360" y="359"/>
                  </a:lnTo>
                  <a:lnTo>
                    <a:pt x="370" y="361"/>
                  </a:lnTo>
                  <a:lnTo>
                    <a:pt x="380" y="365"/>
                  </a:lnTo>
                  <a:lnTo>
                    <a:pt x="388" y="370"/>
                  </a:lnTo>
                  <a:lnTo>
                    <a:pt x="394" y="378"/>
                  </a:lnTo>
                  <a:lnTo>
                    <a:pt x="399" y="387"/>
                  </a:lnTo>
                  <a:lnTo>
                    <a:pt x="400" y="401"/>
                  </a:lnTo>
                  <a:lnTo>
                    <a:pt x="347" y="480"/>
                  </a:lnTo>
                  <a:lnTo>
                    <a:pt x="225" y="398"/>
                  </a:lnTo>
                  <a:lnTo>
                    <a:pt x="202" y="404"/>
                  </a:lnTo>
                  <a:lnTo>
                    <a:pt x="168" y="477"/>
                  </a:lnTo>
                  <a:lnTo>
                    <a:pt x="165" y="478"/>
                  </a:lnTo>
                  <a:lnTo>
                    <a:pt x="162" y="479"/>
                  </a:lnTo>
                  <a:lnTo>
                    <a:pt x="158" y="481"/>
                  </a:lnTo>
                  <a:lnTo>
                    <a:pt x="154" y="483"/>
                  </a:lnTo>
                  <a:lnTo>
                    <a:pt x="150" y="484"/>
                  </a:lnTo>
                  <a:lnTo>
                    <a:pt x="146" y="487"/>
                  </a:lnTo>
                  <a:lnTo>
                    <a:pt x="142" y="489"/>
                  </a:lnTo>
                  <a:lnTo>
                    <a:pt x="138" y="492"/>
                  </a:lnTo>
                  <a:lnTo>
                    <a:pt x="130" y="492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grayWhite">
            <a:xfrm>
              <a:off x="-3" y="3739"/>
              <a:ext cx="337" cy="355"/>
            </a:xfrm>
            <a:custGeom>
              <a:avLst/>
              <a:gdLst/>
              <a:ahLst/>
              <a:cxnLst>
                <a:cxn ang="0">
                  <a:pos x="315" y="160"/>
                </a:cxn>
                <a:cxn ang="0">
                  <a:pos x="280" y="168"/>
                </a:cxn>
                <a:cxn ang="0">
                  <a:pos x="247" y="179"/>
                </a:cxn>
                <a:cxn ang="0">
                  <a:pos x="232" y="209"/>
                </a:cxn>
                <a:cxn ang="0">
                  <a:pos x="240" y="243"/>
                </a:cxn>
                <a:cxn ang="0">
                  <a:pos x="243" y="275"/>
                </a:cxn>
                <a:cxn ang="0">
                  <a:pos x="227" y="291"/>
                </a:cxn>
                <a:cxn ang="0">
                  <a:pos x="202" y="300"/>
                </a:cxn>
                <a:cxn ang="0">
                  <a:pos x="175" y="303"/>
                </a:cxn>
                <a:cxn ang="0">
                  <a:pos x="149" y="303"/>
                </a:cxn>
                <a:cxn ang="0">
                  <a:pos x="142" y="276"/>
                </a:cxn>
                <a:cxn ang="0">
                  <a:pos x="149" y="243"/>
                </a:cxn>
                <a:cxn ang="0">
                  <a:pos x="139" y="220"/>
                </a:cxn>
                <a:cxn ang="0">
                  <a:pos x="121" y="210"/>
                </a:cxn>
                <a:cxn ang="0">
                  <a:pos x="99" y="206"/>
                </a:cxn>
                <a:cxn ang="0">
                  <a:pos x="75" y="207"/>
                </a:cxn>
                <a:cxn ang="0">
                  <a:pos x="51" y="216"/>
                </a:cxn>
                <a:cxn ang="0">
                  <a:pos x="34" y="234"/>
                </a:cxn>
                <a:cxn ang="0">
                  <a:pos x="32" y="260"/>
                </a:cxn>
                <a:cxn ang="0">
                  <a:pos x="43" y="284"/>
                </a:cxn>
                <a:cxn ang="0">
                  <a:pos x="50" y="309"/>
                </a:cxn>
                <a:cxn ang="0">
                  <a:pos x="41" y="333"/>
                </a:cxn>
                <a:cxn ang="0">
                  <a:pos x="25" y="345"/>
                </a:cxn>
                <a:cxn ang="0">
                  <a:pos x="7" y="353"/>
                </a:cxn>
                <a:cxn ang="0">
                  <a:pos x="14" y="34"/>
                </a:cxn>
                <a:cxn ang="0">
                  <a:pos x="16" y="51"/>
                </a:cxn>
                <a:cxn ang="0">
                  <a:pos x="13" y="68"/>
                </a:cxn>
                <a:cxn ang="0">
                  <a:pos x="9" y="87"/>
                </a:cxn>
                <a:cxn ang="0">
                  <a:pos x="12" y="107"/>
                </a:cxn>
                <a:cxn ang="0">
                  <a:pos x="33" y="126"/>
                </a:cxn>
                <a:cxn ang="0">
                  <a:pos x="61" y="127"/>
                </a:cxn>
                <a:cxn ang="0">
                  <a:pos x="81" y="124"/>
                </a:cxn>
                <a:cxn ang="0">
                  <a:pos x="103" y="121"/>
                </a:cxn>
                <a:cxn ang="0">
                  <a:pos x="122" y="110"/>
                </a:cxn>
                <a:cxn ang="0">
                  <a:pos x="135" y="91"/>
                </a:cxn>
                <a:cxn ang="0">
                  <a:pos x="134" y="71"/>
                </a:cxn>
                <a:cxn ang="0">
                  <a:pos x="126" y="52"/>
                </a:cxn>
                <a:cxn ang="0">
                  <a:pos x="118" y="33"/>
                </a:cxn>
                <a:cxn ang="0">
                  <a:pos x="122" y="13"/>
                </a:cxn>
                <a:cxn ang="0">
                  <a:pos x="140" y="6"/>
                </a:cxn>
                <a:cxn ang="0">
                  <a:pos x="163" y="1"/>
                </a:cxn>
                <a:cxn ang="0">
                  <a:pos x="186" y="1"/>
                </a:cxn>
                <a:cxn ang="0">
                  <a:pos x="202" y="8"/>
                </a:cxn>
                <a:cxn ang="0">
                  <a:pos x="207" y="41"/>
                </a:cxn>
                <a:cxn ang="0">
                  <a:pos x="219" y="68"/>
                </a:cxn>
                <a:cxn ang="0">
                  <a:pos x="241" y="82"/>
                </a:cxn>
                <a:cxn ang="0">
                  <a:pos x="267" y="78"/>
                </a:cxn>
                <a:cxn ang="0">
                  <a:pos x="292" y="64"/>
                </a:cxn>
                <a:cxn ang="0">
                  <a:pos x="316" y="67"/>
                </a:cxn>
                <a:cxn ang="0">
                  <a:pos x="323" y="85"/>
                </a:cxn>
                <a:cxn ang="0">
                  <a:pos x="329" y="105"/>
                </a:cxn>
                <a:cxn ang="0">
                  <a:pos x="334" y="126"/>
                </a:cxn>
                <a:cxn ang="0">
                  <a:pos x="335" y="147"/>
                </a:cxn>
              </a:cxnLst>
              <a:rect l="0" t="0" r="r" b="b"/>
              <a:pathLst>
                <a:path w="337" h="355">
                  <a:moveTo>
                    <a:pt x="335" y="147"/>
                  </a:moveTo>
                  <a:lnTo>
                    <a:pt x="329" y="153"/>
                  </a:lnTo>
                  <a:lnTo>
                    <a:pt x="323" y="158"/>
                  </a:lnTo>
                  <a:lnTo>
                    <a:pt x="315" y="160"/>
                  </a:lnTo>
                  <a:lnTo>
                    <a:pt x="306" y="163"/>
                  </a:lnTo>
                  <a:lnTo>
                    <a:pt x="297" y="165"/>
                  </a:lnTo>
                  <a:lnTo>
                    <a:pt x="288" y="167"/>
                  </a:lnTo>
                  <a:lnTo>
                    <a:pt x="280" y="168"/>
                  </a:lnTo>
                  <a:lnTo>
                    <a:pt x="270" y="170"/>
                  </a:lnTo>
                  <a:lnTo>
                    <a:pt x="261" y="172"/>
                  </a:lnTo>
                  <a:lnTo>
                    <a:pt x="254" y="175"/>
                  </a:lnTo>
                  <a:lnTo>
                    <a:pt x="247" y="179"/>
                  </a:lnTo>
                  <a:lnTo>
                    <a:pt x="242" y="183"/>
                  </a:lnTo>
                  <a:lnTo>
                    <a:pt x="237" y="191"/>
                  </a:lnTo>
                  <a:lnTo>
                    <a:pt x="233" y="199"/>
                  </a:lnTo>
                  <a:lnTo>
                    <a:pt x="232" y="209"/>
                  </a:lnTo>
                  <a:lnTo>
                    <a:pt x="233" y="222"/>
                  </a:lnTo>
                  <a:lnTo>
                    <a:pt x="236" y="229"/>
                  </a:lnTo>
                  <a:lnTo>
                    <a:pt x="239" y="237"/>
                  </a:lnTo>
                  <a:lnTo>
                    <a:pt x="240" y="243"/>
                  </a:lnTo>
                  <a:lnTo>
                    <a:pt x="242" y="252"/>
                  </a:lnTo>
                  <a:lnTo>
                    <a:pt x="242" y="259"/>
                  </a:lnTo>
                  <a:lnTo>
                    <a:pt x="243" y="266"/>
                  </a:lnTo>
                  <a:lnTo>
                    <a:pt x="243" y="275"/>
                  </a:lnTo>
                  <a:lnTo>
                    <a:pt x="243" y="283"/>
                  </a:lnTo>
                  <a:lnTo>
                    <a:pt x="237" y="286"/>
                  </a:lnTo>
                  <a:lnTo>
                    <a:pt x="232" y="289"/>
                  </a:lnTo>
                  <a:lnTo>
                    <a:pt x="227" y="291"/>
                  </a:lnTo>
                  <a:lnTo>
                    <a:pt x="221" y="293"/>
                  </a:lnTo>
                  <a:lnTo>
                    <a:pt x="216" y="294"/>
                  </a:lnTo>
                  <a:lnTo>
                    <a:pt x="209" y="297"/>
                  </a:lnTo>
                  <a:lnTo>
                    <a:pt x="202" y="300"/>
                  </a:lnTo>
                  <a:lnTo>
                    <a:pt x="195" y="300"/>
                  </a:lnTo>
                  <a:lnTo>
                    <a:pt x="189" y="302"/>
                  </a:lnTo>
                  <a:lnTo>
                    <a:pt x="182" y="303"/>
                  </a:lnTo>
                  <a:lnTo>
                    <a:pt x="175" y="303"/>
                  </a:lnTo>
                  <a:lnTo>
                    <a:pt x="169" y="303"/>
                  </a:lnTo>
                  <a:lnTo>
                    <a:pt x="162" y="303"/>
                  </a:lnTo>
                  <a:lnTo>
                    <a:pt x="155" y="303"/>
                  </a:lnTo>
                  <a:lnTo>
                    <a:pt x="149" y="303"/>
                  </a:lnTo>
                  <a:lnTo>
                    <a:pt x="143" y="299"/>
                  </a:lnTo>
                  <a:lnTo>
                    <a:pt x="140" y="293"/>
                  </a:lnTo>
                  <a:lnTo>
                    <a:pt x="140" y="285"/>
                  </a:lnTo>
                  <a:lnTo>
                    <a:pt x="142" y="276"/>
                  </a:lnTo>
                  <a:lnTo>
                    <a:pt x="144" y="268"/>
                  </a:lnTo>
                  <a:lnTo>
                    <a:pt x="147" y="260"/>
                  </a:lnTo>
                  <a:lnTo>
                    <a:pt x="149" y="252"/>
                  </a:lnTo>
                  <a:lnTo>
                    <a:pt x="149" y="243"/>
                  </a:lnTo>
                  <a:lnTo>
                    <a:pt x="149" y="235"/>
                  </a:lnTo>
                  <a:lnTo>
                    <a:pt x="146" y="229"/>
                  </a:lnTo>
                  <a:lnTo>
                    <a:pt x="143" y="224"/>
                  </a:lnTo>
                  <a:lnTo>
                    <a:pt x="139" y="220"/>
                  </a:lnTo>
                  <a:lnTo>
                    <a:pt x="136" y="217"/>
                  </a:lnTo>
                  <a:lnTo>
                    <a:pt x="130" y="214"/>
                  </a:lnTo>
                  <a:lnTo>
                    <a:pt x="126" y="211"/>
                  </a:lnTo>
                  <a:lnTo>
                    <a:pt x="121" y="210"/>
                  </a:lnTo>
                  <a:lnTo>
                    <a:pt x="116" y="209"/>
                  </a:lnTo>
                  <a:lnTo>
                    <a:pt x="110" y="208"/>
                  </a:lnTo>
                  <a:lnTo>
                    <a:pt x="105" y="208"/>
                  </a:lnTo>
                  <a:lnTo>
                    <a:pt x="99" y="206"/>
                  </a:lnTo>
                  <a:lnTo>
                    <a:pt x="93" y="206"/>
                  </a:lnTo>
                  <a:lnTo>
                    <a:pt x="87" y="207"/>
                  </a:lnTo>
                  <a:lnTo>
                    <a:pt x="81" y="206"/>
                  </a:lnTo>
                  <a:lnTo>
                    <a:pt x="75" y="207"/>
                  </a:lnTo>
                  <a:lnTo>
                    <a:pt x="70" y="207"/>
                  </a:lnTo>
                  <a:lnTo>
                    <a:pt x="62" y="209"/>
                  </a:lnTo>
                  <a:lnTo>
                    <a:pt x="56" y="212"/>
                  </a:lnTo>
                  <a:lnTo>
                    <a:pt x="51" y="216"/>
                  </a:lnTo>
                  <a:lnTo>
                    <a:pt x="46" y="219"/>
                  </a:lnTo>
                  <a:lnTo>
                    <a:pt x="41" y="224"/>
                  </a:lnTo>
                  <a:lnTo>
                    <a:pt x="37" y="229"/>
                  </a:lnTo>
                  <a:lnTo>
                    <a:pt x="34" y="234"/>
                  </a:lnTo>
                  <a:lnTo>
                    <a:pt x="29" y="241"/>
                  </a:lnTo>
                  <a:lnTo>
                    <a:pt x="30" y="248"/>
                  </a:lnTo>
                  <a:lnTo>
                    <a:pt x="31" y="253"/>
                  </a:lnTo>
                  <a:lnTo>
                    <a:pt x="32" y="260"/>
                  </a:lnTo>
                  <a:lnTo>
                    <a:pt x="35" y="266"/>
                  </a:lnTo>
                  <a:lnTo>
                    <a:pt x="37" y="272"/>
                  </a:lnTo>
                  <a:lnTo>
                    <a:pt x="42" y="279"/>
                  </a:lnTo>
                  <a:lnTo>
                    <a:pt x="43" y="284"/>
                  </a:lnTo>
                  <a:lnTo>
                    <a:pt x="45" y="289"/>
                  </a:lnTo>
                  <a:lnTo>
                    <a:pt x="49" y="296"/>
                  </a:lnTo>
                  <a:lnTo>
                    <a:pt x="50" y="303"/>
                  </a:lnTo>
                  <a:lnTo>
                    <a:pt x="50" y="309"/>
                  </a:lnTo>
                  <a:lnTo>
                    <a:pt x="50" y="316"/>
                  </a:lnTo>
                  <a:lnTo>
                    <a:pt x="49" y="321"/>
                  </a:lnTo>
                  <a:lnTo>
                    <a:pt x="47" y="326"/>
                  </a:lnTo>
                  <a:lnTo>
                    <a:pt x="41" y="333"/>
                  </a:lnTo>
                  <a:lnTo>
                    <a:pt x="35" y="339"/>
                  </a:lnTo>
                  <a:lnTo>
                    <a:pt x="32" y="341"/>
                  </a:lnTo>
                  <a:lnTo>
                    <a:pt x="30" y="343"/>
                  </a:lnTo>
                  <a:lnTo>
                    <a:pt x="25" y="345"/>
                  </a:lnTo>
                  <a:lnTo>
                    <a:pt x="21" y="348"/>
                  </a:lnTo>
                  <a:lnTo>
                    <a:pt x="17" y="349"/>
                  </a:lnTo>
                  <a:lnTo>
                    <a:pt x="12" y="350"/>
                  </a:lnTo>
                  <a:lnTo>
                    <a:pt x="7" y="353"/>
                  </a:lnTo>
                  <a:lnTo>
                    <a:pt x="0" y="354"/>
                  </a:lnTo>
                  <a:lnTo>
                    <a:pt x="0" y="19"/>
                  </a:lnTo>
                  <a:lnTo>
                    <a:pt x="12" y="31"/>
                  </a:lnTo>
                  <a:lnTo>
                    <a:pt x="14" y="34"/>
                  </a:lnTo>
                  <a:lnTo>
                    <a:pt x="16" y="39"/>
                  </a:lnTo>
                  <a:lnTo>
                    <a:pt x="18" y="43"/>
                  </a:lnTo>
                  <a:lnTo>
                    <a:pt x="17" y="47"/>
                  </a:lnTo>
                  <a:lnTo>
                    <a:pt x="16" y="51"/>
                  </a:lnTo>
                  <a:lnTo>
                    <a:pt x="16" y="56"/>
                  </a:lnTo>
                  <a:lnTo>
                    <a:pt x="16" y="60"/>
                  </a:lnTo>
                  <a:lnTo>
                    <a:pt x="14" y="64"/>
                  </a:lnTo>
                  <a:lnTo>
                    <a:pt x="13" y="68"/>
                  </a:lnTo>
                  <a:lnTo>
                    <a:pt x="12" y="73"/>
                  </a:lnTo>
                  <a:lnTo>
                    <a:pt x="11" y="78"/>
                  </a:lnTo>
                  <a:lnTo>
                    <a:pt x="10" y="82"/>
                  </a:lnTo>
                  <a:lnTo>
                    <a:pt x="9" y="87"/>
                  </a:lnTo>
                  <a:lnTo>
                    <a:pt x="9" y="92"/>
                  </a:lnTo>
                  <a:lnTo>
                    <a:pt x="8" y="97"/>
                  </a:lnTo>
                  <a:lnTo>
                    <a:pt x="9" y="102"/>
                  </a:lnTo>
                  <a:lnTo>
                    <a:pt x="12" y="107"/>
                  </a:lnTo>
                  <a:lnTo>
                    <a:pt x="16" y="112"/>
                  </a:lnTo>
                  <a:lnTo>
                    <a:pt x="19" y="118"/>
                  </a:lnTo>
                  <a:lnTo>
                    <a:pt x="27" y="122"/>
                  </a:lnTo>
                  <a:lnTo>
                    <a:pt x="33" y="126"/>
                  </a:lnTo>
                  <a:lnTo>
                    <a:pt x="40" y="128"/>
                  </a:lnTo>
                  <a:lnTo>
                    <a:pt x="48" y="128"/>
                  </a:lnTo>
                  <a:lnTo>
                    <a:pt x="56" y="129"/>
                  </a:lnTo>
                  <a:lnTo>
                    <a:pt x="61" y="127"/>
                  </a:lnTo>
                  <a:lnTo>
                    <a:pt x="65" y="127"/>
                  </a:lnTo>
                  <a:lnTo>
                    <a:pt x="70" y="126"/>
                  </a:lnTo>
                  <a:lnTo>
                    <a:pt x="76" y="126"/>
                  </a:lnTo>
                  <a:lnTo>
                    <a:pt x="81" y="124"/>
                  </a:lnTo>
                  <a:lnTo>
                    <a:pt x="87" y="124"/>
                  </a:lnTo>
                  <a:lnTo>
                    <a:pt x="92" y="123"/>
                  </a:lnTo>
                  <a:lnTo>
                    <a:pt x="98" y="121"/>
                  </a:lnTo>
                  <a:lnTo>
                    <a:pt x="103" y="121"/>
                  </a:lnTo>
                  <a:lnTo>
                    <a:pt x="107" y="119"/>
                  </a:lnTo>
                  <a:lnTo>
                    <a:pt x="112" y="116"/>
                  </a:lnTo>
                  <a:lnTo>
                    <a:pt x="117" y="114"/>
                  </a:lnTo>
                  <a:lnTo>
                    <a:pt x="122" y="110"/>
                  </a:lnTo>
                  <a:lnTo>
                    <a:pt x="125" y="106"/>
                  </a:lnTo>
                  <a:lnTo>
                    <a:pt x="128" y="101"/>
                  </a:lnTo>
                  <a:lnTo>
                    <a:pt x="131" y="96"/>
                  </a:lnTo>
                  <a:lnTo>
                    <a:pt x="135" y="91"/>
                  </a:lnTo>
                  <a:lnTo>
                    <a:pt x="136" y="85"/>
                  </a:lnTo>
                  <a:lnTo>
                    <a:pt x="136" y="81"/>
                  </a:lnTo>
                  <a:lnTo>
                    <a:pt x="136" y="76"/>
                  </a:lnTo>
                  <a:lnTo>
                    <a:pt x="134" y="71"/>
                  </a:lnTo>
                  <a:lnTo>
                    <a:pt x="133" y="67"/>
                  </a:lnTo>
                  <a:lnTo>
                    <a:pt x="131" y="62"/>
                  </a:lnTo>
                  <a:lnTo>
                    <a:pt x="128" y="56"/>
                  </a:lnTo>
                  <a:lnTo>
                    <a:pt x="126" y="52"/>
                  </a:lnTo>
                  <a:lnTo>
                    <a:pt x="124" y="47"/>
                  </a:lnTo>
                  <a:lnTo>
                    <a:pt x="122" y="43"/>
                  </a:lnTo>
                  <a:lnTo>
                    <a:pt x="119" y="38"/>
                  </a:lnTo>
                  <a:lnTo>
                    <a:pt x="118" y="33"/>
                  </a:lnTo>
                  <a:lnTo>
                    <a:pt x="118" y="28"/>
                  </a:lnTo>
                  <a:lnTo>
                    <a:pt x="118" y="22"/>
                  </a:lnTo>
                  <a:lnTo>
                    <a:pt x="118" y="18"/>
                  </a:lnTo>
                  <a:lnTo>
                    <a:pt x="122" y="13"/>
                  </a:lnTo>
                  <a:lnTo>
                    <a:pt x="127" y="11"/>
                  </a:lnTo>
                  <a:lnTo>
                    <a:pt x="130" y="9"/>
                  </a:lnTo>
                  <a:lnTo>
                    <a:pt x="136" y="8"/>
                  </a:lnTo>
                  <a:lnTo>
                    <a:pt x="140" y="6"/>
                  </a:lnTo>
                  <a:lnTo>
                    <a:pt x="145" y="4"/>
                  </a:lnTo>
                  <a:lnTo>
                    <a:pt x="151" y="3"/>
                  </a:lnTo>
                  <a:lnTo>
                    <a:pt x="156" y="4"/>
                  </a:lnTo>
                  <a:lnTo>
                    <a:pt x="163" y="1"/>
                  </a:lnTo>
                  <a:lnTo>
                    <a:pt x="169" y="2"/>
                  </a:lnTo>
                  <a:lnTo>
                    <a:pt x="174" y="1"/>
                  </a:lnTo>
                  <a:lnTo>
                    <a:pt x="180" y="2"/>
                  </a:lnTo>
                  <a:lnTo>
                    <a:pt x="186" y="1"/>
                  </a:lnTo>
                  <a:lnTo>
                    <a:pt x="192" y="0"/>
                  </a:lnTo>
                  <a:lnTo>
                    <a:pt x="198" y="0"/>
                  </a:lnTo>
                  <a:lnTo>
                    <a:pt x="203" y="0"/>
                  </a:lnTo>
                  <a:lnTo>
                    <a:pt x="202" y="8"/>
                  </a:lnTo>
                  <a:lnTo>
                    <a:pt x="203" y="15"/>
                  </a:lnTo>
                  <a:lnTo>
                    <a:pt x="204" y="24"/>
                  </a:lnTo>
                  <a:lnTo>
                    <a:pt x="205" y="33"/>
                  </a:lnTo>
                  <a:lnTo>
                    <a:pt x="207" y="41"/>
                  </a:lnTo>
                  <a:lnTo>
                    <a:pt x="211" y="49"/>
                  </a:lnTo>
                  <a:lnTo>
                    <a:pt x="212" y="57"/>
                  </a:lnTo>
                  <a:lnTo>
                    <a:pt x="217" y="65"/>
                  </a:lnTo>
                  <a:lnTo>
                    <a:pt x="219" y="68"/>
                  </a:lnTo>
                  <a:lnTo>
                    <a:pt x="224" y="72"/>
                  </a:lnTo>
                  <a:lnTo>
                    <a:pt x="228" y="76"/>
                  </a:lnTo>
                  <a:lnTo>
                    <a:pt x="234" y="79"/>
                  </a:lnTo>
                  <a:lnTo>
                    <a:pt x="241" y="82"/>
                  </a:lnTo>
                  <a:lnTo>
                    <a:pt x="248" y="82"/>
                  </a:lnTo>
                  <a:lnTo>
                    <a:pt x="254" y="83"/>
                  </a:lnTo>
                  <a:lnTo>
                    <a:pt x="261" y="80"/>
                  </a:lnTo>
                  <a:lnTo>
                    <a:pt x="267" y="78"/>
                  </a:lnTo>
                  <a:lnTo>
                    <a:pt x="273" y="74"/>
                  </a:lnTo>
                  <a:lnTo>
                    <a:pt x="280" y="71"/>
                  </a:lnTo>
                  <a:lnTo>
                    <a:pt x="286" y="67"/>
                  </a:lnTo>
                  <a:lnTo>
                    <a:pt x="292" y="64"/>
                  </a:lnTo>
                  <a:lnTo>
                    <a:pt x="298" y="61"/>
                  </a:lnTo>
                  <a:lnTo>
                    <a:pt x="305" y="62"/>
                  </a:lnTo>
                  <a:lnTo>
                    <a:pt x="313" y="63"/>
                  </a:lnTo>
                  <a:lnTo>
                    <a:pt x="316" y="67"/>
                  </a:lnTo>
                  <a:lnTo>
                    <a:pt x="318" y="71"/>
                  </a:lnTo>
                  <a:lnTo>
                    <a:pt x="320" y="74"/>
                  </a:lnTo>
                  <a:lnTo>
                    <a:pt x="322" y="80"/>
                  </a:lnTo>
                  <a:lnTo>
                    <a:pt x="323" y="85"/>
                  </a:lnTo>
                  <a:lnTo>
                    <a:pt x="326" y="90"/>
                  </a:lnTo>
                  <a:lnTo>
                    <a:pt x="329" y="94"/>
                  </a:lnTo>
                  <a:lnTo>
                    <a:pt x="328" y="100"/>
                  </a:lnTo>
                  <a:lnTo>
                    <a:pt x="329" y="105"/>
                  </a:lnTo>
                  <a:lnTo>
                    <a:pt x="331" y="110"/>
                  </a:lnTo>
                  <a:lnTo>
                    <a:pt x="332" y="115"/>
                  </a:lnTo>
                  <a:lnTo>
                    <a:pt x="333" y="121"/>
                  </a:lnTo>
                  <a:lnTo>
                    <a:pt x="334" y="126"/>
                  </a:lnTo>
                  <a:lnTo>
                    <a:pt x="334" y="131"/>
                  </a:lnTo>
                  <a:lnTo>
                    <a:pt x="335" y="137"/>
                  </a:lnTo>
                  <a:lnTo>
                    <a:pt x="336" y="142"/>
                  </a:lnTo>
                  <a:lnTo>
                    <a:pt x="335" y="147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grayWhite">
            <a:xfrm>
              <a:off x="165" y="3976"/>
              <a:ext cx="426" cy="341"/>
            </a:xfrm>
            <a:custGeom>
              <a:avLst/>
              <a:gdLst/>
              <a:ahLst/>
              <a:cxnLst>
                <a:cxn ang="0">
                  <a:pos x="131" y="340"/>
                </a:cxn>
                <a:cxn ang="0">
                  <a:pos x="132" y="311"/>
                </a:cxn>
                <a:cxn ang="0">
                  <a:pos x="128" y="290"/>
                </a:cxn>
                <a:cxn ang="0">
                  <a:pos x="100" y="265"/>
                </a:cxn>
                <a:cxn ang="0">
                  <a:pos x="37" y="249"/>
                </a:cxn>
                <a:cxn ang="0">
                  <a:pos x="2" y="210"/>
                </a:cxn>
                <a:cxn ang="0">
                  <a:pos x="0" y="174"/>
                </a:cxn>
                <a:cxn ang="0">
                  <a:pos x="10" y="150"/>
                </a:cxn>
                <a:cxn ang="0">
                  <a:pos x="32" y="135"/>
                </a:cxn>
                <a:cxn ang="0">
                  <a:pos x="48" y="136"/>
                </a:cxn>
                <a:cxn ang="0">
                  <a:pos x="82" y="142"/>
                </a:cxn>
                <a:cxn ang="0">
                  <a:pos x="98" y="145"/>
                </a:cxn>
                <a:cxn ang="0">
                  <a:pos x="123" y="146"/>
                </a:cxn>
                <a:cxn ang="0">
                  <a:pos x="154" y="136"/>
                </a:cxn>
                <a:cxn ang="0">
                  <a:pos x="172" y="117"/>
                </a:cxn>
                <a:cxn ang="0">
                  <a:pos x="181" y="103"/>
                </a:cxn>
                <a:cxn ang="0">
                  <a:pos x="185" y="91"/>
                </a:cxn>
                <a:cxn ang="0">
                  <a:pos x="181" y="75"/>
                </a:cxn>
                <a:cxn ang="0">
                  <a:pos x="178" y="57"/>
                </a:cxn>
                <a:cxn ang="0">
                  <a:pos x="175" y="41"/>
                </a:cxn>
                <a:cxn ang="0">
                  <a:pos x="177" y="23"/>
                </a:cxn>
                <a:cxn ang="0">
                  <a:pos x="185" y="4"/>
                </a:cxn>
                <a:cxn ang="0">
                  <a:pos x="201" y="0"/>
                </a:cxn>
                <a:cxn ang="0">
                  <a:pos x="220" y="0"/>
                </a:cxn>
                <a:cxn ang="0">
                  <a:pos x="240" y="4"/>
                </a:cxn>
                <a:cxn ang="0">
                  <a:pos x="246" y="7"/>
                </a:cxn>
                <a:cxn ang="0">
                  <a:pos x="265" y="16"/>
                </a:cxn>
                <a:cxn ang="0">
                  <a:pos x="275" y="25"/>
                </a:cxn>
                <a:cxn ang="0">
                  <a:pos x="284" y="37"/>
                </a:cxn>
                <a:cxn ang="0">
                  <a:pos x="287" y="58"/>
                </a:cxn>
                <a:cxn ang="0">
                  <a:pos x="280" y="80"/>
                </a:cxn>
                <a:cxn ang="0">
                  <a:pos x="269" y="101"/>
                </a:cxn>
                <a:cxn ang="0">
                  <a:pos x="261" y="132"/>
                </a:cxn>
                <a:cxn ang="0">
                  <a:pos x="271" y="157"/>
                </a:cxn>
                <a:cxn ang="0">
                  <a:pos x="286" y="171"/>
                </a:cxn>
                <a:cxn ang="0">
                  <a:pos x="305" y="181"/>
                </a:cxn>
                <a:cxn ang="0">
                  <a:pos x="326" y="185"/>
                </a:cxn>
                <a:cxn ang="0">
                  <a:pos x="337" y="186"/>
                </a:cxn>
                <a:cxn ang="0">
                  <a:pos x="360" y="188"/>
                </a:cxn>
                <a:cxn ang="0">
                  <a:pos x="395" y="190"/>
                </a:cxn>
                <a:cxn ang="0">
                  <a:pos x="417" y="208"/>
                </a:cxn>
                <a:cxn ang="0">
                  <a:pos x="425" y="246"/>
                </a:cxn>
                <a:cxn ang="0">
                  <a:pos x="412" y="300"/>
                </a:cxn>
                <a:cxn ang="0">
                  <a:pos x="400" y="329"/>
                </a:cxn>
                <a:cxn ang="0">
                  <a:pos x="393" y="334"/>
                </a:cxn>
                <a:cxn ang="0">
                  <a:pos x="377" y="339"/>
                </a:cxn>
                <a:cxn ang="0">
                  <a:pos x="362" y="338"/>
                </a:cxn>
                <a:cxn ang="0">
                  <a:pos x="338" y="331"/>
                </a:cxn>
                <a:cxn ang="0">
                  <a:pos x="329" y="327"/>
                </a:cxn>
                <a:cxn ang="0">
                  <a:pos x="313" y="322"/>
                </a:cxn>
                <a:cxn ang="0">
                  <a:pos x="297" y="317"/>
                </a:cxn>
                <a:cxn ang="0">
                  <a:pos x="280" y="315"/>
                </a:cxn>
                <a:cxn ang="0">
                  <a:pos x="260" y="324"/>
                </a:cxn>
                <a:cxn ang="0">
                  <a:pos x="246" y="340"/>
                </a:cxn>
                <a:cxn ang="0">
                  <a:pos x="131" y="340"/>
                </a:cxn>
              </a:cxnLst>
              <a:rect l="0" t="0" r="r" b="b"/>
              <a:pathLst>
                <a:path w="426" h="341">
                  <a:moveTo>
                    <a:pt x="131" y="340"/>
                  </a:moveTo>
                  <a:lnTo>
                    <a:pt x="132" y="311"/>
                  </a:lnTo>
                  <a:lnTo>
                    <a:pt x="128" y="290"/>
                  </a:lnTo>
                  <a:lnTo>
                    <a:pt x="100" y="265"/>
                  </a:lnTo>
                  <a:lnTo>
                    <a:pt x="37" y="249"/>
                  </a:lnTo>
                  <a:lnTo>
                    <a:pt x="2" y="210"/>
                  </a:lnTo>
                  <a:lnTo>
                    <a:pt x="0" y="174"/>
                  </a:lnTo>
                  <a:lnTo>
                    <a:pt x="10" y="150"/>
                  </a:lnTo>
                  <a:lnTo>
                    <a:pt x="32" y="135"/>
                  </a:lnTo>
                  <a:lnTo>
                    <a:pt x="48" y="136"/>
                  </a:lnTo>
                  <a:lnTo>
                    <a:pt x="82" y="142"/>
                  </a:lnTo>
                  <a:lnTo>
                    <a:pt x="98" y="145"/>
                  </a:lnTo>
                  <a:lnTo>
                    <a:pt x="123" y="146"/>
                  </a:lnTo>
                  <a:lnTo>
                    <a:pt x="154" y="136"/>
                  </a:lnTo>
                  <a:lnTo>
                    <a:pt x="172" y="117"/>
                  </a:lnTo>
                  <a:lnTo>
                    <a:pt x="181" y="103"/>
                  </a:lnTo>
                  <a:lnTo>
                    <a:pt x="185" y="91"/>
                  </a:lnTo>
                  <a:lnTo>
                    <a:pt x="181" y="75"/>
                  </a:lnTo>
                  <a:lnTo>
                    <a:pt x="178" y="57"/>
                  </a:lnTo>
                  <a:lnTo>
                    <a:pt x="175" y="41"/>
                  </a:lnTo>
                  <a:lnTo>
                    <a:pt x="177" y="23"/>
                  </a:lnTo>
                  <a:lnTo>
                    <a:pt x="185" y="4"/>
                  </a:lnTo>
                  <a:lnTo>
                    <a:pt x="201" y="0"/>
                  </a:lnTo>
                  <a:lnTo>
                    <a:pt x="220" y="0"/>
                  </a:lnTo>
                  <a:lnTo>
                    <a:pt x="240" y="4"/>
                  </a:lnTo>
                  <a:lnTo>
                    <a:pt x="246" y="7"/>
                  </a:lnTo>
                  <a:lnTo>
                    <a:pt x="265" y="16"/>
                  </a:lnTo>
                  <a:lnTo>
                    <a:pt x="275" y="25"/>
                  </a:lnTo>
                  <a:lnTo>
                    <a:pt x="284" y="37"/>
                  </a:lnTo>
                  <a:lnTo>
                    <a:pt x="287" y="58"/>
                  </a:lnTo>
                  <a:lnTo>
                    <a:pt x="280" y="80"/>
                  </a:lnTo>
                  <a:lnTo>
                    <a:pt x="269" y="101"/>
                  </a:lnTo>
                  <a:lnTo>
                    <a:pt x="261" y="132"/>
                  </a:lnTo>
                  <a:lnTo>
                    <a:pt x="271" y="157"/>
                  </a:lnTo>
                  <a:lnTo>
                    <a:pt x="286" y="171"/>
                  </a:lnTo>
                  <a:lnTo>
                    <a:pt x="305" y="181"/>
                  </a:lnTo>
                  <a:lnTo>
                    <a:pt x="326" y="185"/>
                  </a:lnTo>
                  <a:lnTo>
                    <a:pt x="337" y="186"/>
                  </a:lnTo>
                  <a:lnTo>
                    <a:pt x="360" y="188"/>
                  </a:lnTo>
                  <a:lnTo>
                    <a:pt x="395" y="190"/>
                  </a:lnTo>
                  <a:lnTo>
                    <a:pt x="417" y="208"/>
                  </a:lnTo>
                  <a:lnTo>
                    <a:pt x="425" y="246"/>
                  </a:lnTo>
                  <a:lnTo>
                    <a:pt x="412" y="300"/>
                  </a:lnTo>
                  <a:lnTo>
                    <a:pt x="400" y="329"/>
                  </a:lnTo>
                  <a:lnTo>
                    <a:pt x="393" y="334"/>
                  </a:lnTo>
                  <a:lnTo>
                    <a:pt x="377" y="339"/>
                  </a:lnTo>
                  <a:lnTo>
                    <a:pt x="362" y="338"/>
                  </a:lnTo>
                  <a:lnTo>
                    <a:pt x="338" y="331"/>
                  </a:lnTo>
                  <a:lnTo>
                    <a:pt x="329" y="327"/>
                  </a:lnTo>
                  <a:lnTo>
                    <a:pt x="313" y="322"/>
                  </a:lnTo>
                  <a:lnTo>
                    <a:pt x="297" y="317"/>
                  </a:lnTo>
                  <a:lnTo>
                    <a:pt x="280" y="315"/>
                  </a:lnTo>
                  <a:lnTo>
                    <a:pt x="260" y="324"/>
                  </a:lnTo>
                  <a:lnTo>
                    <a:pt x="246" y="340"/>
                  </a:lnTo>
                  <a:lnTo>
                    <a:pt x="131" y="340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</p:grpSp>
      <p:sp>
        <p:nvSpPr>
          <p:cNvPr id="1043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título del patrón</a:t>
            </a:r>
          </a:p>
        </p:txBody>
      </p:sp>
      <p:sp>
        <p:nvSpPr>
          <p:cNvPr id="1028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41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41425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79825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08825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0668B58B-7C1D-465D-8FB4-87BAF01B150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sz="quarter"/>
          </p:nvPr>
        </p:nvSpPr>
        <p:spPr>
          <a:xfrm>
            <a:off x="1295400" y="1844675"/>
            <a:ext cx="7772400" cy="1584325"/>
          </a:xfrm>
        </p:spPr>
        <p:txBody>
          <a:bodyPr/>
          <a:lstStyle/>
          <a:p>
            <a:pPr>
              <a:defRPr/>
            </a:pPr>
            <a:r>
              <a:rPr lang="es-MX" sz="4800" dirty="0" smtClean="0"/>
              <a:t>El método del                          concreto-abstracto-concreto</a:t>
            </a:r>
            <a:endParaRPr lang="es-MX" sz="4800" dirty="0"/>
          </a:p>
        </p:txBody>
      </p:sp>
      <p:sp>
        <p:nvSpPr>
          <p:cNvPr id="13314" name="2 Subtítulo"/>
          <p:cNvSpPr>
            <a:spLocks noGrp="1"/>
          </p:cNvSpPr>
          <p:nvPr>
            <p:ph type="subTitle" sz="quarter" idx="1"/>
          </p:nvPr>
        </p:nvSpPr>
        <p:spPr>
          <a:xfrm>
            <a:off x="1763713" y="3908425"/>
            <a:ext cx="6694487" cy="2616200"/>
          </a:xfrm>
        </p:spPr>
        <p:txBody>
          <a:bodyPr/>
          <a:lstStyle/>
          <a:p>
            <a:r>
              <a:rPr lang="es-MX" smtClean="0"/>
              <a:t>Dr. Enrique de la Garza Toledo</a:t>
            </a:r>
          </a:p>
          <a:p>
            <a:endParaRPr lang="es-MX" smtClean="0"/>
          </a:p>
          <a:p>
            <a:endParaRPr lang="es-MX" smtClean="0"/>
          </a:p>
          <a:p>
            <a:r>
              <a:rPr lang="es-MX" sz="2800" smtClean="0"/>
              <a:t>Consultas: http://www.izt.uam.mx/egt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2 Marcador de contenido"/>
          <p:cNvSpPr>
            <a:spLocks noGrp="1"/>
          </p:cNvSpPr>
          <p:nvPr>
            <p:ph idx="1"/>
          </p:nvPr>
        </p:nvSpPr>
        <p:spPr>
          <a:xfrm>
            <a:off x="1547813" y="868363"/>
            <a:ext cx="7478712" cy="4114800"/>
          </a:xfrm>
        </p:spPr>
        <p:txBody>
          <a:bodyPr/>
          <a:lstStyle/>
          <a:p>
            <a:pPr>
              <a:buFontTx/>
              <a:buNone/>
            </a:pPr>
            <a:r>
              <a:rPr lang="es-MX" sz="2800" smtClean="0"/>
              <a:t>* Ricardo: Valor de cambio = cantidad de trabajo</a:t>
            </a:r>
          </a:p>
          <a:p>
            <a:pPr>
              <a:buFontTx/>
              <a:buNone/>
            </a:pPr>
            <a:r>
              <a:rPr lang="es-MX" sz="2800" smtClean="0"/>
              <a:t>Directa o indirectamente incorporada en la producción de una mercancía</a:t>
            </a:r>
          </a:p>
          <a:p>
            <a:endParaRPr lang="es-MX" smtClean="0"/>
          </a:p>
        </p:txBody>
      </p:sp>
      <p:sp>
        <p:nvSpPr>
          <p:cNvPr id="22530" name="3 CuadroTexto"/>
          <p:cNvSpPr txBox="1">
            <a:spLocks noChangeArrowheads="1"/>
          </p:cNvSpPr>
          <p:nvPr/>
        </p:nvSpPr>
        <p:spPr bwMode="auto">
          <a:xfrm>
            <a:off x="3203575" y="3111500"/>
            <a:ext cx="10810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400"/>
              <a:t>Límite</a:t>
            </a:r>
          </a:p>
        </p:txBody>
      </p:sp>
      <p:sp>
        <p:nvSpPr>
          <p:cNvPr id="22531" name="4 CuadroTexto"/>
          <p:cNvSpPr txBox="1">
            <a:spLocks noChangeArrowheads="1"/>
          </p:cNvSpPr>
          <p:nvPr/>
        </p:nvSpPr>
        <p:spPr bwMode="auto">
          <a:xfrm>
            <a:off x="5003800" y="2751138"/>
            <a:ext cx="3168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000"/>
              <a:t>¿Cuál es el valor del trabajo?</a:t>
            </a:r>
          </a:p>
          <a:p>
            <a:r>
              <a:rPr lang="es-MX" sz="2000"/>
              <a:t>El trabajo contenido en el trabajo </a:t>
            </a:r>
          </a:p>
          <a:p>
            <a:r>
              <a:rPr lang="es-MX" sz="2000"/>
              <a:t>No explica el beneficio</a:t>
            </a:r>
          </a:p>
        </p:txBody>
      </p:sp>
      <p:sp>
        <p:nvSpPr>
          <p:cNvPr id="6" name="5 Flecha abajo"/>
          <p:cNvSpPr/>
          <p:nvPr/>
        </p:nvSpPr>
        <p:spPr>
          <a:xfrm>
            <a:off x="3492500" y="2390775"/>
            <a:ext cx="431800" cy="7207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7" name="6 Abrir llave"/>
          <p:cNvSpPr/>
          <p:nvPr/>
        </p:nvSpPr>
        <p:spPr>
          <a:xfrm>
            <a:off x="4427538" y="2822575"/>
            <a:ext cx="360362" cy="1081088"/>
          </a:xfrm>
          <a:prstGeom prst="lef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8" name="7 Flecha abajo"/>
          <p:cNvSpPr/>
          <p:nvPr/>
        </p:nvSpPr>
        <p:spPr>
          <a:xfrm>
            <a:off x="4500563" y="4264025"/>
            <a:ext cx="431800" cy="7191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22535" name="8 CuadroTexto"/>
          <p:cNvSpPr txBox="1">
            <a:spLocks noChangeArrowheads="1"/>
          </p:cNvSpPr>
          <p:nvPr/>
        </p:nvSpPr>
        <p:spPr bwMode="auto">
          <a:xfrm>
            <a:off x="2268538" y="5272088"/>
            <a:ext cx="48958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400"/>
              <a:t>Diferenciar trabajo y fuerza de trabajo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2 Marcador de contenido"/>
          <p:cNvSpPr>
            <a:spLocks noGrp="1"/>
          </p:cNvSpPr>
          <p:nvPr>
            <p:ph idx="1"/>
          </p:nvPr>
        </p:nvSpPr>
        <p:spPr>
          <a:xfrm>
            <a:off x="1630363" y="682625"/>
            <a:ext cx="7405687" cy="4114800"/>
          </a:xfrm>
        </p:spPr>
        <p:txBody>
          <a:bodyPr/>
          <a:lstStyle/>
          <a:p>
            <a:pPr>
              <a:buFontTx/>
              <a:buNone/>
            </a:pPr>
            <a:r>
              <a:rPr lang="es-MX" smtClean="0"/>
              <a:t>C-1.3: La contradicción</a:t>
            </a:r>
          </a:p>
          <a:p>
            <a:pPr>
              <a:buFontTx/>
              <a:buNone/>
            </a:pPr>
            <a:endParaRPr lang="es-MX" smtClean="0"/>
          </a:p>
        </p:txBody>
      </p:sp>
      <p:sp>
        <p:nvSpPr>
          <p:cNvPr id="23554" name="3 CuadroTexto"/>
          <p:cNvSpPr txBox="1">
            <a:spLocks noChangeArrowheads="1"/>
          </p:cNvSpPr>
          <p:nvPr/>
        </p:nvSpPr>
        <p:spPr bwMode="auto">
          <a:xfrm>
            <a:off x="6238875" y="2608263"/>
            <a:ext cx="172720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000"/>
              <a:t>Mercancía</a:t>
            </a:r>
          </a:p>
        </p:txBody>
      </p:sp>
      <p:sp>
        <p:nvSpPr>
          <p:cNvPr id="23555" name="4 CuadroTexto"/>
          <p:cNvSpPr txBox="1">
            <a:spLocks noChangeArrowheads="1"/>
          </p:cNvSpPr>
          <p:nvPr/>
        </p:nvSpPr>
        <p:spPr bwMode="auto">
          <a:xfrm>
            <a:off x="4941888" y="1857375"/>
            <a:ext cx="863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000"/>
              <a:t>Valor uso</a:t>
            </a:r>
          </a:p>
        </p:txBody>
      </p:sp>
      <p:sp>
        <p:nvSpPr>
          <p:cNvPr id="23556" name="5 CuadroTexto"/>
          <p:cNvSpPr txBox="1">
            <a:spLocks noChangeArrowheads="1"/>
          </p:cNvSpPr>
          <p:nvPr/>
        </p:nvSpPr>
        <p:spPr bwMode="auto">
          <a:xfrm>
            <a:off x="4941888" y="3152775"/>
            <a:ext cx="86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000"/>
              <a:t>Valor</a:t>
            </a:r>
          </a:p>
        </p:txBody>
      </p:sp>
      <p:sp>
        <p:nvSpPr>
          <p:cNvPr id="23557" name="6 CuadroTexto"/>
          <p:cNvSpPr txBox="1">
            <a:spLocks noChangeArrowheads="1"/>
          </p:cNvSpPr>
          <p:nvPr/>
        </p:nvSpPr>
        <p:spPr bwMode="auto">
          <a:xfrm>
            <a:off x="3789363" y="3152775"/>
            <a:ext cx="865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000"/>
              <a:t>Valor</a:t>
            </a:r>
          </a:p>
        </p:txBody>
      </p:sp>
      <p:sp>
        <p:nvSpPr>
          <p:cNvPr id="23558" name="7 CuadroTexto"/>
          <p:cNvSpPr txBox="1">
            <a:spLocks noChangeArrowheads="1"/>
          </p:cNvSpPr>
          <p:nvPr/>
        </p:nvSpPr>
        <p:spPr bwMode="auto">
          <a:xfrm>
            <a:off x="3789363" y="1857375"/>
            <a:ext cx="865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000"/>
              <a:t>Valor uso</a:t>
            </a:r>
          </a:p>
        </p:txBody>
      </p:sp>
      <p:sp>
        <p:nvSpPr>
          <p:cNvPr id="23559" name="8 CuadroTexto"/>
          <p:cNvSpPr txBox="1">
            <a:spLocks noChangeArrowheads="1"/>
          </p:cNvSpPr>
          <p:nvPr/>
        </p:nvSpPr>
        <p:spPr bwMode="auto">
          <a:xfrm>
            <a:off x="2133600" y="2608263"/>
            <a:ext cx="1728788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000"/>
              <a:t>Mercancía</a:t>
            </a:r>
          </a:p>
        </p:txBody>
      </p:sp>
      <p:cxnSp>
        <p:nvCxnSpPr>
          <p:cNvPr id="11" name="10 Conector recto"/>
          <p:cNvCxnSpPr/>
          <p:nvPr/>
        </p:nvCxnSpPr>
        <p:spPr>
          <a:xfrm flipV="1">
            <a:off x="3430588" y="2360613"/>
            <a:ext cx="431800" cy="360362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3430588" y="2936875"/>
            <a:ext cx="431800" cy="360363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5805488" y="2936875"/>
            <a:ext cx="433387" cy="360363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>
            <a:off x="5805488" y="2360613"/>
            <a:ext cx="433387" cy="360362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4" name="24 CuadroTexto"/>
          <p:cNvSpPr txBox="1">
            <a:spLocks noChangeArrowheads="1"/>
          </p:cNvSpPr>
          <p:nvPr/>
        </p:nvSpPr>
        <p:spPr bwMode="auto">
          <a:xfrm>
            <a:off x="2493963" y="4160838"/>
            <a:ext cx="46799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000"/>
              <a:t>Se abre la posibilidad de la crisis en abstracto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2 Marcador de contenido"/>
          <p:cNvSpPr>
            <a:spLocks noGrp="1"/>
          </p:cNvSpPr>
          <p:nvPr>
            <p:ph idx="1"/>
          </p:nvPr>
        </p:nvSpPr>
        <p:spPr>
          <a:xfrm>
            <a:off x="1692275" y="836613"/>
            <a:ext cx="7334250" cy="4114800"/>
          </a:xfrm>
        </p:spPr>
        <p:txBody>
          <a:bodyPr/>
          <a:lstStyle/>
          <a:p>
            <a:pPr>
              <a:buFontTx/>
              <a:buNone/>
            </a:pPr>
            <a:r>
              <a:rPr lang="es-MX" smtClean="0"/>
              <a:t>En síntesis:</a:t>
            </a:r>
          </a:p>
          <a:p>
            <a:pPr>
              <a:buFontTx/>
              <a:buNone/>
            </a:pPr>
            <a:endParaRPr lang="es-MX" smtClean="0"/>
          </a:p>
        </p:txBody>
      </p:sp>
      <p:sp>
        <p:nvSpPr>
          <p:cNvPr id="24578" name="3 CuadroTexto"/>
          <p:cNvSpPr txBox="1">
            <a:spLocks noChangeArrowheads="1"/>
          </p:cNvSpPr>
          <p:nvPr/>
        </p:nvSpPr>
        <p:spPr bwMode="auto">
          <a:xfrm>
            <a:off x="2195513" y="2165350"/>
            <a:ext cx="15128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000"/>
              <a:t>Lo histórico</a:t>
            </a:r>
          </a:p>
        </p:txBody>
      </p:sp>
      <p:sp>
        <p:nvSpPr>
          <p:cNvPr id="24579" name="4 CuadroTexto"/>
          <p:cNvSpPr txBox="1">
            <a:spLocks noChangeArrowheads="1"/>
          </p:cNvSpPr>
          <p:nvPr/>
        </p:nvSpPr>
        <p:spPr bwMode="auto">
          <a:xfrm>
            <a:off x="4356100" y="1700213"/>
            <a:ext cx="39608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000"/>
              <a:t>- Génesis histórica de las categorías</a:t>
            </a:r>
          </a:p>
          <a:p>
            <a:r>
              <a:rPr lang="es-MX" sz="2000"/>
              <a:t>- Ejemplos históricos que ilustran </a:t>
            </a:r>
          </a:p>
          <a:p>
            <a:r>
              <a:rPr lang="es-MX" sz="2000"/>
              <a:t>- Presupuestos históricos</a:t>
            </a:r>
          </a:p>
          <a:p>
            <a:r>
              <a:rPr lang="es-MX" sz="2000"/>
              <a:t>- Hipótesis parciales o derivadas </a:t>
            </a:r>
          </a:p>
        </p:txBody>
      </p:sp>
      <p:sp>
        <p:nvSpPr>
          <p:cNvPr id="24580" name="5 CuadroTexto"/>
          <p:cNvSpPr txBox="1">
            <a:spLocks noChangeArrowheads="1"/>
          </p:cNvSpPr>
          <p:nvPr/>
        </p:nvSpPr>
        <p:spPr bwMode="auto">
          <a:xfrm>
            <a:off x="2268538" y="4365625"/>
            <a:ext cx="1439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000"/>
              <a:t>Lo lógico</a:t>
            </a:r>
          </a:p>
        </p:txBody>
      </p:sp>
      <p:sp>
        <p:nvSpPr>
          <p:cNvPr id="24581" name="6 CuadroTexto"/>
          <p:cNvSpPr txBox="1">
            <a:spLocks noChangeArrowheads="1"/>
          </p:cNvSpPr>
          <p:nvPr/>
        </p:nvSpPr>
        <p:spPr bwMode="auto">
          <a:xfrm>
            <a:off x="4356100" y="4068763"/>
            <a:ext cx="2808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000"/>
              <a:t>- Génesis lógica</a:t>
            </a:r>
          </a:p>
          <a:p>
            <a:r>
              <a:rPr lang="es-MX" sz="2000"/>
              <a:t>- Teoría acumulada</a:t>
            </a:r>
          </a:p>
          <a:p>
            <a:r>
              <a:rPr lang="es-MX" sz="2000"/>
              <a:t>- Dialéctica</a:t>
            </a:r>
          </a:p>
        </p:txBody>
      </p:sp>
      <p:sp>
        <p:nvSpPr>
          <p:cNvPr id="8" name="7 Abrir llave"/>
          <p:cNvSpPr/>
          <p:nvPr/>
        </p:nvSpPr>
        <p:spPr>
          <a:xfrm>
            <a:off x="3851275" y="1700213"/>
            <a:ext cx="433388" cy="1368425"/>
          </a:xfrm>
          <a:prstGeom prst="leftBrace">
            <a:avLst>
              <a:gd name="adj1" fmla="val 8333"/>
              <a:gd name="adj2" fmla="val 49375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9" name="8 Abrir llave"/>
          <p:cNvSpPr/>
          <p:nvPr/>
        </p:nvSpPr>
        <p:spPr>
          <a:xfrm>
            <a:off x="3851275" y="4076700"/>
            <a:ext cx="433388" cy="1008063"/>
          </a:xfrm>
          <a:prstGeom prst="leftBrace">
            <a:avLst>
              <a:gd name="adj1" fmla="val 8333"/>
              <a:gd name="adj2" fmla="val 49375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2 Marcador de contenido"/>
          <p:cNvSpPr>
            <a:spLocks noGrp="1"/>
          </p:cNvSpPr>
          <p:nvPr>
            <p:ph idx="1"/>
          </p:nvPr>
        </p:nvSpPr>
        <p:spPr>
          <a:xfrm>
            <a:off x="1547813" y="477838"/>
            <a:ext cx="7478712" cy="4114800"/>
          </a:xfrm>
        </p:spPr>
        <p:txBody>
          <a:bodyPr/>
          <a:lstStyle/>
          <a:p>
            <a:pPr>
              <a:buFontTx/>
              <a:buNone/>
            </a:pPr>
            <a:r>
              <a:rPr lang="es-MX" smtClean="0"/>
              <a:t>D. La exposición como reconstrucción de la teoría, camino de lo abstracto a lo concreto      totalidad  =  concreto pensado</a:t>
            </a:r>
          </a:p>
        </p:txBody>
      </p:sp>
      <p:sp>
        <p:nvSpPr>
          <p:cNvPr id="4" name="3 Flecha derecha"/>
          <p:cNvSpPr/>
          <p:nvPr/>
        </p:nvSpPr>
        <p:spPr>
          <a:xfrm>
            <a:off x="3492500" y="1630363"/>
            <a:ext cx="503238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25603" name="4 CuadroTexto"/>
          <p:cNvSpPr txBox="1">
            <a:spLocks noChangeArrowheads="1"/>
          </p:cNvSpPr>
          <p:nvPr/>
        </p:nvSpPr>
        <p:spPr bwMode="auto">
          <a:xfrm>
            <a:off x="3059113" y="2276475"/>
            <a:ext cx="424973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MX" sz="2400"/>
              <a:t> No es el todo</a:t>
            </a:r>
          </a:p>
          <a:p>
            <a:pPr>
              <a:buFont typeface="Wingdings" pitchFamily="2" charset="2"/>
              <a:buChar char="ü"/>
            </a:pPr>
            <a:r>
              <a:rPr lang="es-MX" sz="2400"/>
              <a:t>Complejo conceptual = teoría</a:t>
            </a:r>
          </a:p>
          <a:p>
            <a:pPr lvl="1">
              <a:buFont typeface="Wingdings" pitchFamily="2" charset="2"/>
              <a:buChar char="ü"/>
            </a:pPr>
            <a:r>
              <a:rPr lang="es-MX" sz="2400"/>
              <a:t> Niveles de realidad</a:t>
            </a:r>
          </a:p>
          <a:p>
            <a:pPr lvl="1">
              <a:buFont typeface="Wingdings" pitchFamily="2" charset="2"/>
              <a:buChar char="ü"/>
            </a:pPr>
            <a:r>
              <a:rPr lang="es-MX" sz="2400"/>
              <a:t> Espacios</a:t>
            </a:r>
          </a:p>
          <a:p>
            <a:pPr lvl="1">
              <a:buFont typeface="Wingdings" pitchFamily="2" charset="2"/>
              <a:buChar char="ü"/>
            </a:pPr>
            <a:r>
              <a:rPr lang="es-MX" sz="2400"/>
              <a:t> Procesos</a:t>
            </a:r>
          </a:p>
          <a:p>
            <a:pPr lvl="1">
              <a:buFont typeface="Wingdings" pitchFamily="2" charset="2"/>
              <a:buChar char="ü"/>
            </a:pPr>
            <a:r>
              <a:rPr lang="es-MX" sz="2400"/>
              <a:t> S - O</a:t>
            </a:r>
          </a:p>
        </p:txBody>
      </p:sp>
      <p:sp>
        <p:nvSpPr>
          <p:cNvPr id="25604" name="5 CuadroTexto"/>
          <p:cNvSpPr txBox="1">
            <a:spLocks noChangeArrowheads="1"/>
          </p:cNvSpPr>
          <p:nvPr/>
        </p:nvSpPr>
        <p:spPr bwMode="auto">
          <a:xfrm>
            <a:off x="2124075" y="5159375"/>
            <a:ext cx="4248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400"/>
              <a:t>Totalidad concreta v.s. abstracta</a:t>
            </a:r>
          </a:p>
        </p:txBody>
      </p:sp>
      <p:sp>
        <p:nvSpPr>
          <p:cNvPr id="25605" name="6 CuadroTexto"/>
          <p:cNvSpPr txBox="1">
            <a:spLocks noChangeArrowheads="1"/>
          </p:cNvSpPr>
          <p:nvPr/>
        </p:nvSpPr>
        <p:spPr bwMode="auto">
          <a:xfrm>
            <a:off x="6732588" y="4751388"/>
            <a:ext cx="21240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400"/>
              <a:t>La causalidad subsumida en totalidad</a:t>
            </a:r>
          </a:p>
        </p:txBody>
      </p:sp>
      <p:sp>
        <p:nvSpPr>
          <p:cNvPr id="10" name="9 Forma libre"/>
          <p:cNvSpPr/>
          <p:nvPr/>
        </p:nvSpPr>
        <p:spPr>
          <a:xfrm rot="18637477">
            <a:off x="6273800" y="5126038"/>
            <a:ext cx="554038" cy="569912"/>
          </a:xfrm>
          <a:custGeom>
            <a:avLst/>
            <a:gdLst>
              <a:gd name="connsiteX0" fmla="*/ 757727 w 757727"/>
              <a:gd name="connsiteY0" fmla="*/ 98277 h 687937"/>
              <a:gd name="connsiteX1" fmla="*/ 99701 w 757727"/>
              <a:gd name="connsiteY1" fmla="*/ 98277 h 687937"/>
              <a:gd name="connsiteX2" fmla="*/ 159521 w 757727"/>
              <a:gd name="connsiteY2" fmla="*/ 687937 h 687937"/>
              <a:gd name="connsiteX3" fmla="*/ 159521 w 757727"/>
              <a:gd name="connsiteY3" fmla="*/ 687937 h 687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7727" h="687937">
                <a:moveTo>
                  <a:pt x="757727" y="98277"/>
                </a:moveTo>
                <a:cubicBezTo>
                  <a:pt x="478564" y="49138"/>
                  <a:pt x="199402" y="0"/>
                  <a:pt x="99701" y="98277"/>
                </a:cubicBezTo>
                <a:cubicBezTo>
                  <a:pt x="0" y="196554"/>
                  <a:pt x="159521" y="687937"/>
                  <a:pt x="159521" y="687937"/>
                </a:cubicBezTo>
                <a:lnTo>
                  <a:pt x="159521" y="687937"/>
                </a:lnTo>
              </a:path>
            </a:pathLst>
          </a:cu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25607" name="10 CuadroTexto"/>
          <p:cNvSpPr txBox="1">
            <a:spLocks noChangeArrowheads="1"/>
          </p:cNvSpPr>
          <p:nvPr/>
        </p:nvSpPr>
        <p:spPr bwMode="auto">
          <a:xfrm>
            <a:off x="4859338" y="5446713"/>
            <a:ext cx="13684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/>
              <a:t>(Modelo abstracto)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2 Marcador de contenido"/>
          <p:cNvSpPr>
            <a:spLocks noGrp="1"/>
          </p:cNvSpPr>
          <p:nvPr>
            <p:ph idx="1"/>
          </p:nvPr>
        </p:nvSpPr>
        <p:spPr>
          <a:xfrm>
            <a:off x="1547813" y="620713"/>
            <a:ext cx="7478712" cy="5545137"/>
          </a:xfrm>
        </p:spPr>
        <p:txBody>
          <a:bodyPr/>
          <a:lstStyle/>
          <a:p>
            <a:pPr marL="571500" indent="-571500">
              <a:buFontTx/>
              <a:buAutoNum type="romanUcPeriod"/>
            </a:pPr>
            <a:r>
              <a:rPr lang="es-MX" smtClean="0"/>
              <a:t>Conceptos de realidad y de conocimiento</a:t>
            </a:r>
          </a:p>
          <a:p>
            <a:pPr marL="971550" lvl="1" indent="-571500">
              <a:buFontTx/>
              <a:buAutoNum type="arabicPeriod"/>
            </a:pPr>
            <a:r>
              <a:rPr lang="es-MX" smtClean="0"/>
              <a:t>Realidad en movimiento        concepto de ley históricamente determinados</a:t>
            </a:r>
          </a:p>
          <a:p>
            <a:pPr marL="971550" lvl="1" indent="-571500">
              <a:buFontTx/>
              <a:buAutoNum type="arabicPeriod"/>
            </a:pPr>
            <a:r>
              <a:rPr lang="es-MX" smtClean="0"/>
              <a:t>Por niveles de realidad         articulación  </a:t>
            </a:r>
          </a:p>
          <a:p>
            <a:pPr marL="971550" lvl="1" indent="-571500">
              <a:buFontTx/>
              <a:buAutoNum type="arabicPeriod"/>
            </a:pPr>
            <a:r>
              <a:rPr lang="es-MX" smtClean="0"/>
              <a:t>La especificación: totalidad incluye lo general y lo particular al objeto</a:t>
            </a:r>
          </a:p>
          <a:p>
            <a:pPr marL="971550" lvl="1" indent="-571500">
              <a:buFontTx/>
              <a:buAutoNum type="arabicPeriod"/>
            </a:pPr>
            <a:r>
              <a:rPr lang="es-MX" smtClean="0"/>
              <a:t>Articulación Objetividad y Subjetividad: Los hombres hacen la historia en condiciones que no escogieron             Ley de Tendencia (el devenir)</a:t>
            </a:r>
          </a:p>
          <a:p>
            <a:pPr marL="971550" lvl="1" indent="-571500">
              <a:buFontTx/>
              <a:buNone/>
            </a:pPr>
            <a:r>
              <a:rPr lang="es-MX" smtClean="0"/>
              <a:t>	Lo dado       dándose</a:t>
            </a: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6227763" y="1484313"/>
            <a:ext cx="504825" cy="158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/>
          <p:nvPr/>
        </p:nvCxnSpPr>
        <p:spPr>
          <a:xfrm>
            <a:off x="6011863" y="2419350"/>
            <a:ext cx="504825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Flecha derecha"/>
          <p:cNvSpPr/>
          <p:nvPr/>
        </p:nvSpPr>
        <p:spPr>
          <a:xfrm>
            <a:off x="7164388" y="4581525"/>
            <a:ext cx="792162" cy="287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cxnSp>
        <p:nvCxnSpPr>
          <p:cNvPr id="9" name="8 Conector recto"/>
          <p:cNvCxnSpPr/>
          <p:nvPr/>
        </p:nvCxnSpPr>
        <p:spPr>
          <a:xfrm>
            <a:off x="3851275" y="5661025"/>
            <a:ext cx="433388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2 Marcador de contenido"/>
          <p:cNvSpPr>
            <a:spLocks noGrp="1"/>
          </p:cNvSpPr>
          <p:nvPr>
            <p:ph idx="1"/>
          </p:nvPr>
        </p:nvSpPr>
        <p:spPr>
          <a:xfrm>
            <a:off x="1547813" y="404813"/>
            <a:ext cx="7478712" cy="5688012"/>
          </a:xfrm>
        </p:spPr>
        <p:txBody>
          <a:bodyPr/>
          <a:lstStyle/>
          <a:p>
            <a:pPr>
              <a:buFontTx/>
              <a:buNone/>
            </a:pPr>
            <a:r>
              <a:rPr lang="es-MX" smtClean="0"/>
              <a:t>II. Tesis sobre Feuerbach:</a:t>
            </a:r>
          </a:p>
          <a:p>
            <a:pPr>
              <a:buFontTx/>
              <a:buNone/>
            </a:pPr>
            <a:endParaRPr lang="es-MX" smtClean="0"/>
          </a:p>
          <a:p>
            <a:pPr>
              <a:buFont typeface="Wingdings" pitchFamily="2" charset="2"/>
              <a:buChar char="Ø"/>
            </a:pPr>
            <a:r>
              <a:rPr lang="es-MX" smtClean="0"/>
              <a:t>“El error del antiguo materialismo fue concebir los hechos solo como objeto de contemplación y no como praxis”</a:t>
            </a:r>
          </a:p>
          <a:p>
            <a:pPr>
              <a:buFont typeface="Wingdings" pitchFamily="2" charset="2"/>
              <a:buChar char="Ø"/>
            </a:pPr>
            <a:r>
              <a:rPr lang="es-MX" smtClean="0"/>
              <a:t>Ignorar la cara subjetiva del  objeto</a:t>
            </a:r>
          </a:p>
          <a:p>
            <a:pPr>
              <a:buFont typeface="Wingdings" pitchFamily="2" charset="2"/>
              <a:buChar char="Ø"/>
            </a:pPr>
            <a:r>
              <a:rPr lang="es-MX" smtClean="0"/>
              <a:t>Historia como articulación entre objetivo y subjetivo</a:t>
            </a:r>
          </a:p>
          <a:p>
            <a:pPr>
              <a:buFont typeface="Wingdings" pitchFamily="2" charset="2"/>
              <a:buChar char="Ø"/>
            </a:pPr>
            <a:r>
              <a:rPr lang="es-MX" smtClean="0"/>
              <a:t>La conciencia no es simple reflejo, construye, es activa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2 Marcador de contenido"/>
          <p:cNvSpPr>
            <a:spLocks noGrp="1"/>
          </p:cNvSpPr>
          <p:nvPr>
            <p:ph idx="1"/>
          </p:nvPr>
        </p:nvSpPr>
        <p:spPr>
          <a:xfrm>
            <a:off x="1619250" y="260350"/>
            <a:ext cx="7407275" cy="4114800"/>
          </a:xfrm>
        </p:spPr>
        <p:txBody>
          <a:bodyPr/>
          <a:lstStyle/>
          <a:p>
            <a:pPr>
              <a:buFontTx/>
              <a:buNone/>
            </a:pPr>
            <a:r>
              <a:rPr lang="es-MX" smtClean="0"/>
              <a:t>Ejemplo: Restructuración productiva (fordismo)</a:t>
            </a:r>
          </a:p>
        </p:txBody>
      </p:sp>
      <p:sp>
        <p:nvSpPr>
          <p:cNvPr id="28674" name="3 CuadroTexto"/>
          <p:cNvSpPr txBox="1">
            <a:spLocks noChangeArrowheads="1"/>
          </p:cNvSpPr>
          <p:nvPr/>
        </p:nvSpPr>
        <p:spPr bwMode="auto">
          <a:xfrm>
            <a:off x="2843213" y="1628775"/>
            <a:ext cx="18002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/>
              <a:t>Socialismo y anarquismo</a:t>
            </a:r>
          </a:p>
        </p:txBody>
      </p:sp>
      <p:sp>
        <p:nvSpPr>
          <p:cNvPr id="28675" name="4 CuadroTexto"/>
          <p:cNvSpPr txBox="1">
            <a:spLocks noChangeArrowheads="1"/>
          </p:cNvSpPr>
          <p:nvPr/>
        </p:nvSpPr>
        <p:spPr bwMode="auto">
          <a:xfrm>
            <a:off x="1619250" y="2711450"/>
            <a:ext cx="11525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/>
              <a:t>Obrero de oficio</a:t>
            </a:r>
          </a:p>
        </p:txBody>
      </p:sp>
      <p:sp>
        <p:nvSpPr>
          <p:cNvPr id="28676" name="5 CuadroTexto"/>
          <p:cNvSpPr txBox="1">
            <a:spLocks noChangeArrowheads="1"/>
          </p:cNvSpPr>
          <p:nvPr/>
        </p:nvSpPr>
        <p:spPr bwMode="auto">
          <a:xfrm>
            <a:off x="2771775" y="2711450"/>
            <a:ext cx="7921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/>
              <a:t>Saber hacer</a:t>
            </a:r>
          </a:p>
        </p:txBody>
      </p:sp>
      <p:sp>
        <p:nvSpPr>
          <p:cNvPr id="28677" name="6 CuadroTexto"/>
          <p:cNvSpPr txBox="1">
            <a:spLocks noChangeArrowheads="1"/>
          </p:cNvSpPr>
          <p:nvPr/>
        </p:nvSpPr>
        <p:spPr bwMode="auto">
          <a:xfrm>
            <a:off x="3843338" y="2711450"/>
            <a:ext cx="1079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/>
              <a:t>Poder en el PT</a:t>
            </a:r>
          </a:p>
        </p:txBody>
      </p:sp>
      <p:sp>
        <p:nvSpPr>
          <p:cNvPr id="28678" name="7 CuadroTexto"/>
          <p:cNvSpPr txBox="1">
            <a:spLocks noChangeArrowheads="1"/>
          </p:cNvSpPr>
          <p:nvPr/>
        </p:nvSpPr>
        <p:spPr bwMode="auto">
          <a:xfrm>
            <a:off x="5292725" y="2505075"/>
            <a:ext cx="14398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/>
              <a:t>Organización científica del trabajo</a:t>
            </a:r>
          </a:p>
        </p:txBody>
      </p:sp>
      <p:sp>
        <p:nvSpPr>
          <p:cNvPr id="28679" name="8 CuadroTexto"/>
          <p:cNvSpPr txBox="1">
            <a:spLocks noChangeArrowheads="1"/>
          </p:cNvSpPr>
          <p:nvPr/>
        </p:nvSpPr>
        <p:spPr bwMode="auto">
          <a:xfrm>
            <a:off x="7235825" y="2781300"/>
            <a:ext cx="15843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/>
              <a:t>Subordinación</a:t>
            </a:r>
          </a:p>
        </p:txBody>
      </p:sp>
      <p:sp>
        <p:nvSpPr>
          <p:cNvPr id="10" name="9 Arco"/>
          <p:cNvSpPr/>
          <p:nvPr/>
        </p:nvSpPr>
        <p:spPr>
          <a:xfrm rot="12217901">
            <a:off x="2816225" y="2362200"/>
            <a:ext cx="431800" cy="947738"/>
          </a:xfrm>
          <a:prstGeom prst="arc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11" name="10 Arco"/>
          <p:cNvSpPr/>
          <p:nvPr/>
        </p:nvSpPr>
        <p:spPr>
          <a:xfrm rot="1192500">
            <a:off x="4424363" y="2754313"/>
            <a:ext cx="431800" cy="947737"/>
          </a:xfrm>
          <a:prstGeom prst="arc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21" name="20 Flecha derecha"/>
          <p:cNvSpPr/>
          <p:nvPr/>
        </p:nvSpPr>
        <p:spPr>
          <a:xfrm>
            <a:off x="6732588" y="2852738"/>
            <a:ext cx="503237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cxnSp>
        <p:nvCxnSpPr>
          <p:cNvPr id="23" name="22 Conector recto"/>
          <p:cNvCxnSpPr/>
          <p:nvPr/>
        </p:nvCxnSpPr>
        <p:spPr>
          <a:xfrm rot="5400000">
            <a:off x="4645025" y="2997200"/>
            <a:ext cx="8636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rot="5400000">
            <a:off x="4787900" y="2997200"/>
            <a:ext cx="8636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 rot="5400000">
            <a:off x="3493294" y="2564606"/>
            <a:ext cx="431800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>
            <a:off x="3492500" y="3068638"/>
            <a:ext cx="503238" cy="1587"/>
          </a:xfrm>
          <a:prstGeom prst="straightConnector1">
            <a:avLst/>
          </a:prstGeom>
          <a:ln w="222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87" name="31 CuadroTexto"/>
          <p:cNvSpPr txBox="1">
            <a:spLocks noChangeArrowheads="1"/>
          </p:cNvSpPr>
          <p:nvPr/>
        </p:nvSpPr>
        <p:spPr bwMode="auto">
          <a:xfrm>
            <a:off x="2843213" y="3719513"/>
            <a:ext cx="18002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/>
              <a:t>Escasez de calificados</a:t>
            </a:r>
          </a:p>
        </p:txBody>
      </p:sp>
      <p:cxnSp>
        <p:nvCxnSpPr>
          <p:cNvPr id="33" name="32 Conector recto de flecha"/>
          <p:cNvCxnSpPr/>
          <p:nvPr/>
        </p:nvCxnSpPr>
        <p:spPr>
          <a:xfrm rot="5400000" flipH="1" flipV="1">
            <a:off x="3492500" y="3500438"/>
            <a:ext cx="431800" cy="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89" name="34 CuadroTexto"/>
          <p:cNvSpPr txBox="1">
            <a:spLocks noChangeArrowheads="1"/>
          </p:cNvSpPr>
          <p:nvPr/>
        </p:nvSpPr>
        <p:spPr bwMode="auto">
          <a:xfrm>
            <a:off x="2051050" y="5229225"/>
            <a:ext cx="2881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Del obrero a la organización</a:t>
            </a:r>
          </a:p>
        </p:txBody>
      </p:sp>
      <p:sp>
        <p:nvSpPr>
          <p:cNvPr id="28690" name="35 CuadroTexto"/>
          <p:cNvSpPr txBox="1">
            <a:spLocks noChangeArrowheads="1"/>
          </p:cNvSpPr>
          <p:nvPr/>
        </p:nvSpPr>
        <p:spPr bwMode="auto">
          <a:xfrm>
            <a:off x="5219700" y="4821238"/>
            <a:ext cx="18002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Std</a:t>
            </a:r>
          </a:p>
          <a:p>
            <a:r>
              <a:rPr lang="es-MX"/>
              <a:t>Simplificación</a:t>
            </a:r>
          </a:p>
          <a:p>
            <a:r>
              <a:rPr lang="es-MX"/>
              <a:t>Rutina</a:t>
            </a:r>
          </a:p>
          <a:p>
            <a:r>
              <a:rPr lang="es-MX"/>
              <a:t>Descalificación</a:t>
            </a:r>
          </a:p>
        </p:txBody>
      </p:sp>
      <p:sp>
        <p:nvSpPr>
          <p:cNvPr id="37" name="36 Abrir llave"/>
          <p:cNvSpPr/>
          <p:nvPr/>
        </p:nvSpPr>
        <p:spPr>
          <a:xfrm>
            <a:off x="4932363" y="4797425"/>
            <a:ext cx="287337" cy="1223963"/>
          </a:xfrm>
          <a:prstGeom prst="lef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28692" name="37 CuadroTexto"/>
          <p:cNvSpPr txBox="1">
            <a:spLocks noChangeArrowheads="1"/>
          </p:cNvSpPr>
          <p:nvPr/>
        </p:nvSpPr>
        <p:spPr bwMode="auto">
          <a:xfrm>
            <a:off x="7380288" y="4797425"/>
            <a:ext cx="11525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Cambio</a:t>
            </a:r>
          </a:p>
          <a:p>
            <a:r>
              <a:rPr lang="es-MX"/>
              <a:t>Resultado</a:t>
            </a:r>
          </a:p>
          <a:p>
            <a:r>
              <a:rPr lang="es-MX"/>
              <a:t>S - O</a:t>
            </a:r>
          </a:p>
        </p:txBody>
      </p:sp>
      <p:sp>
        <p:nvSpPr>
          <p:cNvPr id="39" name="38 Elipse"/>
          <p:cNvSpPr/>
          <p:nvPr/>
        </p:nvSpPr>
        <p:spPr>
          <a:xfrm>
            <a:off x="7308850" y="4652963"/>
            <a:ext cx="1150938" cy="1512887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2 Marcador de contenido"/>
          <p:cNvSpPr>
            <a:spLocks noGrp="1"/>
          </p:cNvSpPr>
          <p:nvPr>
            <p:ph idx="1"/>
          </p:nvPr>
        </p:nvSpPr>
        <p:spPr>
          <a:xfrm>
            <a:off x="1619250" y="538163"/>
            <a:ext cx="7407275" cy="4114800"/>
          </a:xfrm>
        </p:spPr>
        <p:txBody>
          <a:bodyPr/>
          <a:lstStyle/>
          <a:p>
            <a:pPr>
              <a:buFontTx/>
              <a:buNone/>
            </a:pPr>
            <a:r>
              <a:rPr lang="es-MX" smtClean="0"/>
              <a:t>III. El método de investigación</a:t>
            </a:r>
          </a:p>
          <a:p>
            <a:pPr>
              <a:buFontTx/>
              <a:buNone/>
            </a:pPr>
            <a:endParaRPr lang="es-MX" smtClean="0"/>
          </a:p>
        </p:txBody>
      </p:sp>
      <p:sp>
        <p:nvSpPr>
          <p:cNvPr id="29698" name="3 CuadroTexto"/>
          <p:cNvSpPr txBox="1">
            <a:spLocks noChangeArrowheads="1"/>
          </p:cNvSpPr>
          <p:nvPr/>
        </p:nvSpPr>
        <p:spPr bwMode="auto">
          <a:xfrm>
            <a:off x="1763713" y="2263775"/>
            <a:ext cx="2879725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* Detalle materia investigada</a:t>
            </a:r>
          </a:p>
          <a:p>
            <a:r>
              <a:rPr lang="es-MX"/>
              <a:t>* Historia</a:t>
            </a:r>
          </a:p>
          <a:p>
            <a:r>
              <a:rPr lang="es-MX"/>
              <a:t>* Nexos internos</a:t>
            </a:r>
          </a:p>
        </p:txBody>
      </p:sp>
      <p:sp>
        <p:nvSpPr>
          <p:cNvPr id="29699" name="4 CuadroTexto"/>
          <p:cNvSpPr txBox="1">
            <a:spLocks noChangeArrowheads="1"/>
          </p:cNvSpPr>
          <p:nvPr/>
        </p:nvSpPr>
        <p:spPr bwMode="auto">
          <a:xfrm>
            <a:off x="5219700" y="1674813"/>
            <a:ext cx="3600450" cy="203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Grandes momentos son equivalentes</a:t>
            </a:r>
          </a:p>
          <a:p>
            <a:r>
              <a:rPr lang="es-MX"/>
              <a:t>en investigación  </a:t>
            </a:r>
            <a:r>
              <a:rPr lang="es-MX" b="1"/>
              <a:t>&gt;</a:t>
            </a:r>
            <a:r>
              <a:rPr lang="es-MX"/>
              <a:t> historia</a:t>
            </a:r>
          </a:p>
          <a:p>
            <a:r>
              <a:rPr lang="es-MX"/>
              <a:t>Camino menos lineal </a:t>
            </a:r>
          </a:p>
          <a:p>
            <a:r>
              <a:rPr lang="es-MX"/>
              <a:t>Investigaciones</a:t>
            </a:r>
          </a:p>
          <a:p>
            <a:r>
              <a:rPr lang="es-MX"/>
              <a:t>Exposición, la exposición  es investigación</a:t>
            </a:r>
          </a:p>
          <a:p>
            <a:r>
              <a:rPr lang="es-MX"/>
              <a:t>Revisión teórica</a:t>
            </a:r>
          </a:p>
        </p:txBody>
      </p:sp>
      <p:sp>
        <p:nvSpPr>
          <p:cNvPr id="6" name="5 Abrir llave"/>
          <p:cNvSpPr/>
          <p:nvPr/>
        </p:nvSpPr>
        <p:spPr>
          <a:xfrm>
            <a:off x="4716463" y="1746250"/>
            <a:ext cx="431800" cy="1944688"/>
          </a:xfrm>
          <a:prstGeom prst="lef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29701" name="6 CuadroTexto"/>
          <p:cNvSpPr txBox="1">
            <a:spLocks noChangeArrowheads="1"/>
          </p:cNvSpPr>
          <p:nvPr/>
        </p:nvSpPr>
        <p:spPr bwMode="auto">
          <a:xfrm>
            <a:off x="1908175" y="3762375"/>
            <a:ext cx="2663825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/>
              <a:t>Descripción articulada de Zemelman</a:t>
            </a:r>
          </a:p>
          <a:p>
            <a:pPr>
              <a:buFont typeface="Arial" charset="0"/>
              <a:buChar char="•"/>
            </a:pPr>
            <a:r>
              <a:rPr lang="es-MX"/>
              <a:t>Áreas</a:t>
            </a:r>
          </a:p>
          <a:p>
            <a:pPr>
              <a:buFont typeface="Arial" charset="0"/>
              <a:buChar char="•"/>
            </a:pPr>
            <a:r>
              <a:rPr lang="es-MX"/>
              <a:t>Conceptos ordenados</a:t>
            </a:r>
          </a:p>
          <a:p>
            <a:pPr>
              <a:buFont typeface="Arial" charset="0"/>
              <a:buChar char="•"/>
            </a:pPr>
            <a:r>
              <a:rPr lang="es-MX"/>
              <a:t>Descripción desarticulada</a:t>
            </a:r>
          </a:p>
          <a:p>
            <a:pPr>
              <a:buFont typeface="Arial" charset="0"/>
              <a:buChar char="•"/>
            </a:pPr>
            <a:r>
              <a:rPr lang="es-MX"/>
              <a:t>Descripción articulada</a:t>
            </a:r>
          </a:p>
        </p:txBody>
      </p:sp>
      <p:cxnSp>
        <p:nvCxnSpPr>
          <p:cNvPr id="11" name="10 Conector recto de flecha"/>
          <p:cNvCxnSpPr/>
          <p:nvPr/>
        </p:nvCxnSpPr>
        <p:spPr>
          <a:xfrm rot="5400000">
            <a:off x="2989263" y="3473450"/>
            <a:ext cx="576262" cy="158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19250" y="2193925"/>
            <a:ext cx="7407275" cy="41148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s-MX" dirty="0" smtClean="0"/>
              <a:t>Principios </a:t>
            </a:r>
            <a:r>
              <a:rPr lang="es-MX" dirty="0" err="1" smtClean="0"/>
              <a:t>epistemometodológicos</a:t>
            </a:r>
            <a:endParaRPr lang="es-MX" dirty="0" smtClean="0"/>
          </a:p>
          <a:p>
            <a:pPr marL="514350" indent="-514350">
              <a:buFontTx/>
              <a:buAutoNum type="arabicParenR"/>
              <a:defRPr/>
            </a:pPr>
            <a:r>
              <a:rPr lang="es-MX" dirty="0" smtClean="0"/>
              <a:t>Uso no deductivo de la teoría</a:t>
            </a:r>
          </a:p>
          <a:p>
            <a:pPr marL="514350" indent="-514350">
              <a:buFontTx/>
              <a:buAutoNum type="arabicParenR"/>
              <a:defRPr/>
            </a:pPr>
            <a:r>
              <a:rPr lang="es-MX" dirty="0" smtClean="0"/>
              <a:t>Estrategia reconstructiva por etapas</a:t>
            </a:r>
          </a:p>
          <a:p>
            <a:pPr marL="514350" indent="-514350">
              <a:buFontTx/>
              <a:buAutoNum type="arabicParenR"/>
              <a:defRPr/>
            </a:pPr>
            <a:r>
              <a:rPr lang="es-MX" dirty="0" smtClean="0"/>
              <a:t>Combinación flexible de lo histórico y lo lógico</a:t>
            </a:r>
          </a:p>
          <a:p>
            <a:pPr marL="514350" indent="-514350">
              <a:buFontTx/>
              <a:buAutoNum type="arabicParenR"/>
              <a:defRPr/>
            </a:pPr>
            <a:r>
              <a:rPr lang="es-MX" dirty="0" smtClean="0"/>
              <a:t>Formas diversas de asiento empírico subordinado a la reconstrucción</a:t>
            </a:r>
            <a:endParaRPr lang="es-MX" dirty="0"/>
          </a:p>
        </p:txBody>
      </p:sp>
      <p:sp>
        <p:nvSpPr>
          <p:cNvPr id="30722" name="3 CuadroTexto"/>
          <p:cNvSpPr txBox="1">
            <a:spLocks noChangeArrowheads="1"/>
          </p:cNvSpPr>
          <p:nvPr/>
        </p:nvSpPr>
        <p:spPr bwMode="auto">
          <a:xfrm>
            <a:off x="2411413" y="692150"/>
            <a:ext cx="13684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400"/>
              <a:t>¿Método absoluto?</a:t>
            </a:r>
          </a:p>
        </p:txBody>
      </p:sp>
      <p:sp>
        <p:nvSpPr>
          <p:cNvPr id="30723" name="4 CuadroTexto"/>
          <p:cNvSpPr txBox="1">
            <a:spLocks noChangeArrowheads="1"/>
          </p:cNvSpPr>
          <p:nvPr/>
        </p:nvSpPr>
        <p:spPr bwMode="auto">
          <a:xfrm>
            <a:off x="4427538" y="549275"/>
            <a:ext cx="33845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400"/>
              <a:t>* Materia investigada</a:t>
            </a:r>
          </a:p>
          <a:p>
            <a:r>
              <a:rPr lang="es-MX" sz="2400"/>
              <a:t>* Desarrollo de la ciencia</a:t>
            </a:r>
          </a:p>
          <a:p>
            <a:r>
              <a:rPr lang="es-MX" sz="2400"/>
              <a:t>* Desarrollo del objeto</a:t>
            </a:r>
          </a:p>
        </p:txBody>
      </p:sp>
      <p:sp>
        <p:nvSpPr>
          <p:cNvPr id="6" name="5 Abrir llave"/>
          <p:cNvSpPr/>
          <p:nvPr/>
        </p:nvSpPr>
        <p:spPr>
          <a:xfrm>
            <a:off x="3995738" y="549275"/>
            <a:ext cx="360362" cy="1079500"/>
          </a:xfrm>
          <a:prstGeom prst="lef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2 Marcador de contenido"/>
          <p:cNvSpPr>
            <a:spLocks noGrp="1"/>
          </p:cNvSpPr>
          <p:nvPr>
            <p:ph idx="1"/>
          </p:nvPr>
        </p:nvSpPr>
        <p:spPr>
          <a:xfrm>
            <a:off x="1619250" y="333375"/>
            <a:ext cx="7407275" cy="6191250"/>
          </a:xfrm>
        </p:spPr>
        <p:txBody>
          <a:bodyPr/>
          <a:lstStyle/>
          <a:p>
            <a:pPr>
              <a:buFontTx/>
              <a:buNone/>
            </a:pPr>
            <a:r>
              <a:rPr lang="es-MX" smtClean="0"/>
              <a:t>IV. 18 Brumario: Explicación de un golpe de Edo. </a:t>
            </a:r>
          </a:p>
          <a:p>
            <a:pPr algn="ctr">
              <a:buFontTx/>
              <a:buNone/>
            </a:pPr>
            <a:r>
              <a:rPr lang="es-MX" smtClean="0"/>
              <a:t>Una coyuntura histórica:</a:t>
            </a:r>
          </a:p>
          <a:p>
            <a:pPr algn="ctr">
              <a:buFontTx/>
              <a:buNone/>
            </a:pPr>
            <a:r>
              <a:rPr lang="es-MX" smtClean="0"/>
              <a:t>1848 – 1851</a:t>
            </a:r>
          </a:p>
          <a:p>
            <a:pPr>
              <a:buFontTx/>
              <a:buNone/>
            </a:pPr>
            <a:r>
              <a:rPr lang="es-MX" smtClean="0"/>
              <a:t>Articulaciones: procesos políticos y económico de temporalidades diferentes</a:t>
            </a:r>
          </a:p>
          <a:p>
            <a:pPr>
              <a:buFontTx/>
              <a:buNone/>
            </a:pPr>
            <a:r>
              <a:rPr lang="es-MX" smtClean="0"/>
              <a:t>	&gt; histórico</a:t>
            </a:r>
          </a:p>
          <a:p>
            <a:pPr>
              <a:buFontTx/>
              <a:buNone/>
            </a:pPr>
            <a:r>
              <a:rPr lang="es-MX" smtClean="0"/>
              <a:t>	Etapas: hechos históricos, viraje del proceso político (correlación fuerzas)</a:t>
            </a:r>
          </a:p>
          <a:p>
            <a:pPr>
              <a:buFontTx/>
              <a:buNone/>
            </a:pPr>
            <a:r>
              <a:rPr lang="es-MX" smtClean="0"/>
              <a:t>Punto de partida: 24 de febrero 1848 (germen de las contradicciones)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70000" y="260350"/>
            <a:ext cx="7772400" cy="1492250"/>
          </a:xfrm>
        </p:spPr>
        <p:txBody>
          <a:bodyPr/>
          <a:lstStyle/>
          <a:p>
            <a:pPr>
              <a:defRPr/>
            </a:pPr>
            <a:r>
              <a:rPr lang="es-MX" dirty="0" smtClean="0"/>
              <a:t>El método de la economía política (El capital)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63650" y="2193925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s-MX" dirty="0" smtClean="0"/>
              <a:t>Objetivo: Origen, funcionamiento y potencial muerte del capitalismo</a:t>
            </a:r>
          </a:p>
          <a:p>
            <a:pPr marL="514350" indent="-514350">
              <a:buFontTx/>
              <a:buNone/>
              <a:defRPr/>
            </a:pPr>
            <a:r>
              <a:rPr lang="es-MX" dirty="0" smtClean="0"/>
              <a:t>1.  La mercancía, punto de partida en la exposición</a:t>
            </a:r>
          </a:p>
          <a:p>
            <a:pPr marL="514350" indent="-514350">
              <a:buFontTx/>
              <a:buNone/>
              <a:defRPr/>
            </a:pPr>
            <a:r>
              <a:rPr lang="es-MX" dirty="0"/>
              <a:t>	</a:t>
            </a:r>
            <a:r>
              <a:rPr lang="es-MX" dirty="0" smtClean="0"/>
              <a:t>	</a:t>
            </a:r>
            <a:r>
              <a:rPr lang="es-MX" dirty="0" err="1" smtClean="0"/>
              <a:t>Engels</a:t>
            </a:r>
            <a:r>
              <a:rPr lang="es-MX" dirty="0" smtClean="0"/>
              <a:t>: Por ser la categoría más antigua</a:t>
            </a:r>
          </a:p>
          <a:p>
            <a:pPr marL="514350" indent="-514350">
              <a:buFontTx/>
              <a:buNone/>
              <a:defRPr/>
            </a:pPr>
            <a:r>
              <a:rPr lang="es-MX" dirty="0"/>
              <a:t>	</a:t>
            </a:r>
            <a:r>
              <a:rPr lang="es-MX" dirty="0" smtClean="0"/>
              <a:t>	</a:t>
            </a:r>
            <a:r>
              <a:rPr lang="es-MX" dirty="0" err="1" smtClean="0"/>
              <a:t>Zeleny</a:t>
            </a:r>
            <a:r>
              <a:rPr lang="es-MX" dirty="0" smtClean="0"/>
              <a:t>: Por que hay una línea genético-histórica de la mercancía al capitalismo</a:t>
            </a:r>
            <a:endParaRPr lang="es-MX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2 Marcador de contenido"/>
          <p:cNvSpPr>
            <a:spLocks noGrp="1"/>
          </p:cNvSpPr>
          <p:nvPr>
            <p:ph idx="1"/>
          </p:nvPr>
        </p:nvSpPr>
        <p:spPr>
          <a:xfrm>
            <a:off x="1619250" y="536575"/>
            <a:ext cx="7407275" cy="4114800"/>
          </a:xfrm>
        </p:spPr>
        <p:txBody>
          <a:bodyPr/>
          <a:lstStyle/>
          <a:p>
            <a:pPr>
              <a:buFontTx/>
              <a:buNone/>
            </a:pPr>
            <a:r>
              <a:rPr lang="es-MX" smtClean="0"/>
              <a:t>Ciclos: largo y corto de auge y crisis y ciclo político largo y corto</a:t>
            </a:r>
          </a:p>
          <a:p>
            <a:pPr>
              <a:buFontTx/>
              <a:buNone/>
            </a:pPr>
            <a:r>
              <a:rPr lang="es-MX" smtClean="0"/>
              <a:t>Conceptos centrales: </a:t>
            </a:r>
          </a:p>
        </p:txBody>
      </p:sp>
      <p:sp>
        <p:nvSpPr>
          <p:cNvPr id="32770" name="3 CuadroTexto"/>
          <p:cNvSpPr txBox="1">
            <a:spLocks noChangeArrowheads="1"/>
          </p:cNvSpPr>
          <p:nvPr/>
        </p:nvSpPr>
        <p:spPr bwMode="auto">
          <a:xfrm>
            <a:off x="5292725" y="1641475"/>
            <a:ext cx="2735263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3200"/>
              <a:t>- Clase social</a:t>
            </a:r>
          </a:p>
          <a:p>
            <a:r>
              <a:rPr lang="es-MX" sz="3200"/>
              <a:t>- Campesino</a:t>
            </a:r>
          </a:p>
          <a:p>
            <a:r>
              <a:rPr lang="es-MX" sz="3200"/>
              <a:t>- Ejército</a:t>
            </a:r>
          </a:p>
          <a:p>
            <a:r>
              <a:rPr lang="es-MX" sz="3200"/>
              <a:t>- Iglesia</a:t>
            </a:r>
          </a:p>
          <a:p>
            <a:r>
              <a:rPr lang="es-MX" sz="3200"/>
              <a:t>- Burocracia</a:t>
            </a:r>
          </a:p>
          <a:p>
            <a:r>
              <a:rPr lang="es-MX" sz="3200"/>
              <a:t>- Lumpen</a:t>
            </a:r>
          </a:p>
          <a:p>
            <a:r>
              <a:rPr lang="es-MX" sz="3200"/>
              <a:t>- Dominación </a:t>
            </a:r>
          </a:p>
          <a:p>
            <a:r>
              <a:rPr lang="es-MX" sz="3200"/>
              <a:t>- Legitimidad</a:t>
            </a:r>
          </a:p>
          <a:p>
            <a:r>
              <a:rPr lang="es-MX" sz="3200"/>
              <a:t>- Estado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19250" y="333375"/>
            <a:ext cx="7416800" cy="41148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s-MX" dirty="0" smtClean="0"/>
              <a:t>Estas categorías no son “aplicadas” sino reconstruidas:</a:t>
            </a:r>
          </a:p>
          <a:p>
            <a:pPr algn="ctr">
              <a:buFontTx/>
              <a:buNone/>
              <a:defRPr/>
            </a:pPr>
            <a:r>
              <a:rPr lang="es-MX" dirty="0" smtClean="0"/>
              <a:t>Cesarismo </a:t>
            </a:r>
            <a:r>
              <a:rPr lang="es-MX" dirty="0" err="1" smtClean="0"/>
              <a:t>v.s.</a:t>
            </a:r>
            <a:r>
              <a:rPr lang="es-MX" dirty="0" smtClean="0"/>
              <a:t> Bonapartismo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s-MX" dirty="0" smtClean="0"/>
              <a:t>Es reconstrucción histórica -  lógica no deductiva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s-MX" dirty="0" smtClean="0"/>
              <a:t>Línea histórica, etapas = hechos = viraje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s-MX" dirty="0" smtClean="0"/>
              <a:t>Articulación de procesos históricos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s-MX" dirty="0" smtClean="0"/>
              <a:t>Totalidad, uso reconstructivo de la teoría (no hipótesis)</a:t>
            </a:r>
          </a:p>
          <a:p>
            <a:pPr marL="514350" indent="-514350">
              <a:buFontTx/>
              <a:buNone/>
              <a:defRPr/>
            </a:pPr>
            <a:r>
              <a:rPr lang="es-MX" dirty="0" smtClean="0"/>
              <a:t>	Explicar = Reconstruir la totalidad concreta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2 Marcador de contenido"/>
          <p:cNvSpPr>
            <a:spLocks noGrp="1"/>
          </p:cNvSpPr>
          <p:nvPr>
            <p:ph idx="1"/>
          </p:nvPr>
        </p:nvSpPr>
        <p:spPr>
          <a:xfrm>
            <a:off x="1331913" y="393700"/>
            <a:ext cx="7694612" cy="587375"/>
          </a:xfrm>
        </p:spPr>
        <p:txBody>
          <a:bodyPr/>
          <a:lstStyle/>
          <a:p>
            <a:pPr algn="ctr">
              <a:buFontTx/>
              <a:buNone/>
            </a:pPr>
            <a:r>
              <a:rPr lang="es-MX" sz="2800" b="1" i="1" u="sng" smtClean="0"/>
              <a:t>Metodología Marxista</a:t>
            </a:r>
            <a:r>
              <a:rPr lang="es-MX" sz="2800" b="1" i="1" smtClean="0"/>
              <a:t> v.s. </a:t>
            </a:r>
            <a:r>
              <a:rPr lang="es-MX" sz="2800" b="1" i="1" u="sng" smtClean="0"/>
              <a:t>Hipotético Deductivo</a:t>
            </a:r>
          </a:p>
        </p:txBody>
      </p:sp>
      <p:sp>
        <p:nvSpPr>
          <p:cNvPr id="34818" name="3 CuadroTexto"/>
          <p:cNvSpPr txBox="1">
            <a:spLocks noChangeArrowheads="1"/>
          </p:cNvSpPr>
          <p:nvPr/>
        </p:nvSpPr>
        <p:spPr bwMode="auto">
          <a:xfrm>
            <a:off x="1835150" y="1373188"/>
            <a:ext cx="3384550" cy="391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 b="1" i="1" u="sng"/>
              <a:t>Positivismo</a:t>
            </a:r>
          </a:p>
          <a:p>
            <a:pPr algn="ctr"/>
            <a:endParaRPr lang="es-MX" sz="2800" b="1" i="1" u="sng"/>
          </a:p>
          <a:p>
            <a:r>
              <a:rPr lang="es-MX" sz="2400"/>
              <a:t>- Leyes Universales</a:t>
            </a:r>
          </a:p>
          <a:p>
            <a:r>
              <a:rPr lang="es-MX" sz="2400"/>
              <a:t>- Hipótesis</a:t>
            </a:r>
          </a:p>
          <a:p>
            <a:r>
              <a:rPr lang="es-MX" sz="2400"/>
              <a:t>- Uso deductivo de la teoría</a:t>
            </a:r>
          </a:p>
          <a:p>
            <a:r>
              <a:rPr lang="es-MX" sz="2400"/>
              <a:t>- Camino: T – h – dato</a:t>
            </a:r>
          </a:p>
          <a:p>
            <a:r>
              <a:rPr lang="es-MX" sz="2400"/>
              <a:t>- Explica cuando se prueba la hipótesis</a:t>
            </a:r>
          </a:p>
          <a:p>
            <a:r>
              <a:rPr lang="es-MX" sz="2400"/>
              <a:t>- El sujeto ausente</a:t>
            </a:r>
          </a:p>
        </p:txBody>
      </p:sp>
      <p:sp>
        <p:nvSpPr>
          <p:cNvPr id="34819" name="4 CuadroTexto"/>
          <p:cNvSpPr txBox="1">
            <a:spLocks noChangeArrowheads="1"/>
          </p:cNvSpPr>
          <p:nvPr/>
        </p:nvSpPr>
        <p:spPr bwMode="auto">
          <a:xfrm>
            <a:off x="5580063" y="1373188"/>
            <a:ext cx="338455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 b="1" i="1" u="sng"/>
              <a:t>Marxismo</a:t>
            </a:r>
          </a:p>
          <a:p>
            <a:pPr algn="ctr"/>
            <a:endParaRPr lang="es-MX" sz="2800" b="1" i="1" u="sng"/>
          </a:p>
          <a:p>
            <a:r>
              <a:rPr lang="es-MX" sz="2400"/>
              <a:t>- Históricamente determinadas</a:t>
            </a:r>
          </a:p>
          <a:p>
            <a:r>
              <a:rPr lang="es-MX" sz="2400"/>
              <a:t>- No hipótesis sino reconstrucción </a:t>
            </a:r>
          </a:p>
          <a:p>
            <a:r>
              <a:rPr lang="es-MX" sz="2400"/>
              <a:t>- Uso reconstructivo</a:t>
            </a:r>
          </a:p>
          <a:p>
            <a:r>
              <a:rPr lang="es-MX" sz="2400"/>
              <a:t>- Camino A – CP; simple - complejo</a:t>
            </a:r>
          </a:p>
          <a:p>
            <a:r>
              <a:rPr lang="es-MX" sz="2400"/>
              <a:t>- Se explica cuando se reconstruye la totalidad   S - O</a:t>
            </a:r>
          </a:p>
        </p:txBody>
      </p:sp>
      <p:cxnSp>
        <p:nvCxnSpPr>
          <p:cNvPr id="11" name="10 Conector recto"/>
          <p:cNvCxnSpPr/>
          <p:nvPr/>
        </p:nvCxnSpPr>
        <p:spPr>
          <a:xfrm rot="5400000">
            <a:off x="3024187" y="3681413"/>
            <a:ext cx="4537075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4125" y="404813"/>
            <a:ext cx="7772400" cy="3887787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s-MX" dirty="0" smtClean="0"/>
              <a:t>	Alternativa: No por antigüedad ni historia sino el lugar que ocupa en el funcionamiento de la estructura (la mercancía como presupuesto lógico)</a:t>
            </a:r>
          </a:p>
          <a:p>
            <a:pPr>
              <a:buFontTx/>
              <a:buNone/>
              <a:defRPr/>
            </a:pPr>
            <a:endParaRPr lang="es-MX" dirty="0"/>
          </a:p>
          <a:p>
            <a:pPr marL="514350" indent="-514350">
              <a:buFontTx/>
              <a:buNone/>
              <a:defRPr/>
            </a:pPr>
            <a:r>
              <a:rPr lang="es-MX" dirty="0" smtClean="0"/>
              <a:t>2.  Sin embargo, el verdadero punto de partida es el concreto real</a:t>
            </a:r>
          </a:p>
          <a:p>
            <a:pPr marL="514350" indent="-514350">
              <a:buFontTx/>
              <a:buNone/>
              <a:defRPr/>
            </a:pP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15362" name="3 CuadroTexto"/>
          <p:cNvSpPr txBox="1">
            <a:spLocks noChangeArrowheads="1"/>
          </p:cNvSpPr>
          <p:nvPr/>
        </p:nvSpPr>
        <p:spPr bwMode="auto">
          <a:xfrm>
            <a:off x="2051050" y="4797425"/>
            <a:ext cx="66976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000"/>
              <a:t>CR                          Abstracto                           Concreto pensado</a:t>
            </a:r>
          </a:p>
        </p:txBody>
      </p:sp>
      <p:sp>
        <p:nvSpPr>
          <p:cNvPr id="15363" name="4 CuadroTexto"/>
          <p:cNvSpPr txBox="1">
            <a:spLocks noChangeArrowheads="1"/>
          </p:cNvSpPr>
          <p:nvPr/>
        </p:nvSpPr>
        <p:spPr bwMode="auto">
          <a:xfrm>
            <a:off x="2700338" y="4489450"/>
            <a:ext cx="11509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400"/>
              <a:t>Método de investigación</a:t>
            </a:r>
          </a:p>
        </p:txBody>
      </p:sp>
      <p:sp>
        <p:nvSpPr>
          <p:cNvPr id="15364" name="5 CuadroTexto"/>
          <p:cNvSpPr txBox="1">
            <a:spLocks noChangeArrowheads="1"/>
          </p:cNvSpPr>
          <p:nvPr/>
        </p:nvSpPr>
        <p:spPr bwMode="auto">
          <a:xfrm>
            <a:off x="5364163" y="4489450"/>
            <a:ext cx="1152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400"/>
              <a:t>Método de exposición</a:t>
            </a:r>
          </a:p>
        </p:txBody>
      </p:sp>
      <p:sp>
        <p:nvSpPr>
          <p:cNvPr id="15365" name="6 CuadroTexto"/>
          <p:cNvSpPr txBox="1">
            <a:spLocks noChangeArrowheads="1"/>
          </p:cNvSpPr>
          <p:nvPr/>
        </p:nvSpPr>
        <p:spPr bwMode="auto">
          <a:xfrm>
            <a:off x="1547813" y="5157788"/>
            <a:ext cx="1511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400"/>
              <a:t>Pp Investigación</a:t>
            </a:r>
          </a:p>
        </p:txBody>
      </p:sp>
      <p:sp>
        <p:nvSpPr>
          <p:cNvPr id="15366" name="7 CuadroTexto"/>
          <p:cNvSpPr txBox="1">
            <a:spLocks noChangeArrowheads="1"/>
          </p:cNvSpPr>
          <p:nvPr/>
        </p:nvSpPr>
        <p:spPr bwMode="auto">
          <a:xfrm>
            <a:off x="3851275" y="5157788"/>
            <a:ext cx="15128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400"/>
              <a:t>P.P. Abstracto</a:t>
            </a:r>
          </a:p>
        </p:txBody>
      </p:sp>
      <p:sp>
        <p:nvSpPr>
          <p:cNvPr id="15367" name="8 CuadroTexto"/>
          <p:cNvSpPr txBox="1">
            <a:spLocks noChangeArrowheads="1"/>
          </p:cNvSpPr>
          <p:nvPr/>
        </p:nvSpPr>
        <p:spPr bwMode="auto">
          <a:xfrm>
            <a:off x="7019925" y="5157788"/>
            <a:ext cx="15128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400"/>
              <a:t>Teoría</a:t>
            </a:r>
          </a:p>
        </p:txBody>
      </p:sp>
      <p:cxnSp>
        <p:nvCxnSpPr>
          <p:cNvPr id="13" name="12 Conector recto"/>
          <p:cNvCxnSpPr/>
          <p:nvPr/>
        </p:nvCxnSpPr>
        <p:spPr>
          <a:xfrm>
            <a:off x="2627313" y="5013325"/>
            <a:ext cx="1296987" cy="0"/>
          </a:xfrm>
          <a:prstGeom prst="line">
            <a:avLst/>
          </a:prstGeom>
          <a:ln w="15875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5292725" y="5013325"/>
            <a:ext cx="1295400" cy="0"/>
          </a:xfrm>
          <a:prstGeom prst="line">
            <a:avLst/>
          </a:prstGeom>
          <a:ln w="15875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19250" y="404813"/>
            <a:ext cx="7489825" cy="5903912"/>
          </a:xfrm>
          <a:ln w="19050"/>
        </p:spPr>
        <p:txBody>
          <a:bodyPr/>
          <a:lstStyle/>
          <a:p>
            <a:pPr>
              <a:buFontTx/>
              <a:buNone/>
              <a:defRPr/>
            </a:pPr>
            <a:r>
              <a:rPr lang="es-MX" dirty="0" smtClean="0"/>
              <a:t>2-A</a:t>
            </a:r>
          </a:p>
          <a:p>
            <a:pPr>
              <a:buFontTx/>
              <a:buNone/>
              <a:defRPr/>
            </a:pPr>
            <a:endParaRPr lang="es-MX" sz="2400" dirty="0"/>
          </a:p>
          <a:p>
            <a:pPr marL="514350" indent="-514350">
              <a:buFontTx/>
              <a:buNone/>
              <a:defRPr/>
            </a:pPr>
            <a:r>
              <a:rPr lang="es-MX" dirty="0" smtClean="0"/>
              <a:t>A. Concreto real</a:t>
            </a:r>
          </a:p>
          <a:p>
            <a:pPr marL="514350" indent="-514350">
              <a:buFontTx/>
              <a:buAutoNum type="alphaUcPeriod"/>
              <a:defRPr/>
            </a:pPr>
            <a:endParaRPr lang="es-MX" dirty="0"/>
          </a:p>
          <a:p>
            <a:pPr marL="514350" indent="-514350">
              <a:buFont typeface="Wingdings" pitchFamily="2" charset="2"/>
              <a:buChar char="ü"/>
              <a:defRPr/>
            </a:pPr>
            <a:r>
              <a:rPr lang="es-MX" dirty="0" smtClean="0"/>
              <a:t>No es solo lo empírico</a:t>
            </a:r>
          </a:p>
          <a:p>
            <a:pPr marL="514350" indent="-514350">
              <a:buFont typeface="Wingdings" pitchFamily="2" charset="2"/>
              <a:buChar char="ü"/>
              <a:defRPr/>
            </a:pPr>
            <a:r>
              <a:rPr lang="es-MX" dirty="0" smtClean="0"/>
              <a:t>Incluye a las teorías previas sobre el objeto</a:t>
            </a:r>
          </a:p>
          <a:p>
            <a:pPr marL="514350" indent="-514350">
              <a:buFont typeface="Wingdings" pitchFamily="2" charset="2"/>
              <a:buChar char="ü"/>
              <a:defRPr/>
            </a:pPr>
            <a:r>
              <a:rPr lang="es-MX" dirty="0" smtClean="0"/>
              <a:t>Problema práctico o teórico</a:t>
            </a:r>
          </a:p>
          <a:p>
            <a:pPr marL="514350" indent="-514350">
              <a:buFontTx/>
              <a:buNone/>
              <a:defRPr/>
            </a:pPr>
            <a:r>
              <a:rPr lang="es-MX" dirty="0" smtClean="0"/>
              <a:t>		Transformar intuiciones y representaciones en conceptos </a:t>
            </a:r>
            <a:endParaRPr lang="es-MX" dirty="0"/>
          </a:p>
        </p:txBody>
      </p:sp>
      <p:sp>
        <p:nvSpPr>
          <p:cNvPr id="4" name="3 Abrir llave"/>
          <p:cNvSpPr/>
          <p:nvPr/>
        </p:nvSpPr>
        <p:spPr>
          <a:xfrm>
            <a:off x="4427538" y="1016000"/>
            <a:ext cx="360362" cy="1368425"/>
          </a:xfrm>
          <a:prstGeom prst="lef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16387" name="4 CuadroTexto"/>
          <p:cNvSpPr txBox="1">
            <a:spLocks noChangeArrowheads="1"/>
          </p:cNvSpPr>
          <p:nvPr/>
        </p:nvSpPr>
        <p:spPr bwMode="auto">
          <a:xfrm>
            <a:off x="4716463" y="942975"/>
            <a:ext cx="223202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- S-O</a:t>
            </a:r>
          </a:p>
          <a:p>
            <a:r>
              <a:rPr lang="es-MX"/>
              <a:t>- Praxis fetichizados</a:t>
            </a:r>
          </a:p>
          <a:p>
            <a:r>
              <a:rPr lang="es-MX"/>
              <a:t>- Representaciones comunes</a:t>
            </a:r>
          </a:p>
          <a:p>
            <a:r>
              <a:rPr lang="es-MX"/>
              <a:t>- Objetos fetichizados</a:t>
            </a:r>
          </a:p>
        </p:txBody>
      </p:sp>
      <p:sp>
        <p:nvSpPr>
          <p:cNvPr id="6" name="5 Flecha derecha"/>
          <p:cNvSpPr/>
          <p:nvPr/>
        </p:nvSpPr>
        <p:spPr>
          <a:xfrm>
            <a:off x="1908175" y="5013325"/>
            <a:ext cx="647700" cy="2873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2 Marcador de contenido"/>
          <p:cNvSpPr>
            <a:spLocks noGrp="1"/>
          </p:cNvSpPr>
          <p:nvPr>
            <p:ph idx="1"/>
          </p:nvPr>
        </p:nvSpPr>
        <p:spPr>
          <a:xfrm>
            <a:off x="1547813" y="765175"/>
            <a:ext cx="7478712" cy="5903913"/>
          </a:xfrm>
        </p:spPr>
        <p:txBody>
          <a:bodyPr/>
          <a:lstStyle/>
          <a:p>
            <a:pPr marL="514350" indent="-514350">
              <a:buFontTx/>
              <a:buNone/>
            </a:pPr>
            <a:r>
              <a:rPr lang="es-MX" smtClean="0"/>
              <a:t>B.  Punto de partida de la exposición:</a:t>
            </a:r>
          </a:p>
          <a:p>
            <a:pPr marL="514350" indent="-514350">
              <a:buFontTx/>
              <a:buNone/>
            </a:pPr>
            <a:r>
              <a:rPr lang="es-MX" smtClean="0"/>
              <a:t>	Categoría más abstracta, más simple</a:t>
            </a:r>
          </a:p>
          <a:p>
            <a:pPr marL="514350" indent="-514350">
              <a:buFontTx/>
              <a:buNone/>
            </a:pPr>
            <a:endParaRPr lang="es-MX" smtClean="0"/>
          </a:p>
          <a:p>
            <a:pPr marL="514350" indent="-514350">
              <a:buFontTx/>
              <a:buNone/>
            </a:pPr>
            <a:r>
              <a:rPr lang="es-MX" smtClean="0"/>
              <a:t>	Abstracción, depuración del todo</a:t>
            </a:r>
          </a:p>
          <a:p>
            <a:pPr marL="514350" indent="-514350">
              <a:buFontTx/>
              <a:buNone/>
            </a:pPr>
            <a:r>
              <a:rPr lang="es-MX" smtClean="0"/>
              <a:t>	Abstracción existente</a:t>
            </a:r>
          </a:p>
          <a:p>
            <a:pPr marL="514350" indent="-514350">
              <a:buFontTx/>
              <a:buNone/>
            </a:pPr>
            <a:r>
              <a:rPr lang="es-MX" smtClean="0"/>
              <a:t>	Abstracción históricamente determinada:</a:t>
            </a:r>
          </a:p>
          <a:p>
            <a:pPr marL="514350" indent="-514350">
              <a:buFontTx/>
              <a:buNone/>
            </a:pPr>
            <a:r>
              <a:rPr lang="es-MX" smtClean="0"/>
              <a:t>		* No universales</a:t>
            </a:r>
          </a:p>
          <a:p>
            <a:pPr marL="514350" indent="-514350">
              <a:buFontTx/>
              <a:buNone/>
            </a:pPr>
            <a:r>
              <a:rPr lang="es-MX" smtClean="0"/>
              <a:t>		* Generalizante y específica</a:t>
            </a:r>
          </a:p>
        </p:txBody>
      </p:sp>
      <p:sp>
        <p:nvSpPr>
          <p:cNvPr id="17410" name="3 CuadroTexto"/>
          <p:cNvSpPr txBox="1">
            <a:spLocks noChangeArrowheads="1"/>
          </p:cNvSpPr>
          <p:nvPr/>
        </p:nvSpPr>
        <p:spPr bwMode="auto">
          <a:xfrm>
            <a:off x="7740650" y="2422525"/>
            <a:ext cx="12239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Elimina</a:t>
            </a:r>
          </a:p>
          <a:p>
            <a:r>
              <a:rPr lang="es-MX"/>
              <a:t>Sintetiza</a:t>
            </a:r>
          </a:p>
        </p:txBody>
      </p:sp>
      <p:sp>
        <p:nvSpPr>
          <p:cNvPr id="5" name="4 Abrir llave"/>
          <p:cNvSpPr/>
          <p:nvPr/>
        </p:nvSpPr>
        <p:spPr>
          <a:xfrm>
            <a:off x="7596188" y="2493963"/>
            <a:ext cx="215900" cy="504825"/>
          </a:xfrm>
          <a:prstGeom prst="lef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2 Marcador de contenido"/>
          <p:cNvSpPr>
            <a:spLocks noGrp="1"/>
          </p:cNvSpPr>
          <p:nvPr>
            <p:ph idx="1"/>
          </p:nvPr>
        </p:nvSpPr>
        <p:spPr>
          <a:xfrm>
            <a:off x="1619250" y="692150"/>
            <a:ext cx="7412038" cy="5257800"/>
          </a:xfrm>
        </p:spPr>
        <p:txBody>
          <a:bodyPr/>
          <a:lstStyle/>
          <a:p>
            <a:pPr>
              <a:buFontTx/>
              <a:buNone/>
            </a:pPr>
            <a:r>
              <a:rPr lang="es-MX" smtClean="0"/>
              <a:t>C. Método de exposición: Articulación y generación de conceptos</a:t>
            </a:r>
          </a:p>
          <a:p>
            <a:pPr>
              <a:buFontTx/>
              <a:buNone/>
            </a:pPr>
            <a:endParaRPr lang="es-MX" sz="900" smtClean="0"/>
          </a:p>
          <a:p>
            <a:pPr>
              <a:buFontTx/>
              <a:buNone/>
            </a:pPr>
            <a:r>
              <a:rPr lang="es-MX" smtClean="0"/>
              <a:t>Mercancía</a:t>
            </a:r>
          </a:p>
          <a:p>
            <a:pPr>
              <a:buFontTx/>
              <a:buNone/>
            </a:pPr>
            <a:endParaRPr lang="es-MX" sz="2400" smtClean="0"/>
          </a:p>
          <a:p>
            <a:pPr>
              <a:buFontTx/>
              <a:buNone/>
            </a:pPr>
            <a:r>
              <a:rPr lang="es-MX" smtClean="0"/>
              <a:t>Exposición: Camino de lo abstracto a lo concreto</a:t>
            </a:r>
          </a:p>
          <a:p>
            <a:pPr>
              <a:buFontTx/>
              <a:buNone/>
            </a:pPr>
            <a:endParaRPr lang="es-MX" smtClean="0"/>
          </a:p>
          <a:p>
            <a:pPr>
              <a:buFontTx/>
              <a:buNone/>
            </a:pPr>
            <a:r>
              <a:rPr lang="es-MX" smtClean="0"/>
              <a:t> Concepto  </a:t>
            </a:r>
            <a:r>
              <a:rPr lang="es-MX" b="1" smtClean="0"/>
              <a:t>mas</a:t>
            </a:r>
            <a:r>
              <a:rPr lang="es-MX" smtClean="0"/>
              <a:t>  concreto = </a:t>
            </a:r>
          </a:p>
          <a:p>
            <a:pPr>
              <a:buFontTx/>
              <a:buNone/>
            </a:pPr>
            <a:endParaRPr lang="es-MX" smtClean="0"/>
          </a:p>
          <a:p>
            <a:pPr>
              <a:buFontTx/>
              <a:buNone/>
            </a:pPr>
            <a:endParaRPr lang="es-MX" smtClean="0"/>
          </a:p>
        </p:txBody>
      </p:sp>
      <p:sp>
        <p:nvSpPr>
          <p:cNvPr id="18434" name="3 CuadroTexto"/>
          <p:cNvSpPr txBox="1">
            <a:spLocks noChangeArrowheads="1"/>
          </p:cNvSpPr>
          <p:nvPr/>
        </p:nvSpPr>
        <p:spPr bwMode="auto">
          <a:xfrm>
            <a:off x="3924300" y="2349500"/>
            <a:ext cx="21605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Simple          Total</a:t>
            </a:r>
          </a:p>
        </p:txBody>
      </p:sp>
      <p:cxnSp>
        <p:nvCxnSpPr>
          <p:cNvPr id="6" name="5 Conector recto"/>
          <p:cNvCxnSpPr/>
          <p:nvPr/>
        </p:nvCxnSpPr>
        <p:spPr>
          <a:xfrm>
            <a:off x="3563938" y="2205038"/>
            <a:ext cx="6477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5580063" y="2205038"/>
            <a:ext cx="720725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6588125" y="2205038"/>
            <a:ext cx="792163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4500563" y="2205038"/>
            <a:ext cx="792162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 rot="5400000">
            <a:off x="4211637" y="2205038"/>
            <a:ext cx="288925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 rot="5400000">
            <a:off x="5291137" y="2205038"/>
            <a:ext cx="288925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 rot="5400000">
            <a:off x="6299200" y="2205038"/>
            <a:ext cx="288925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2" name="22 CuadroTexto"/>
          <p:cNvSpPr txBox="1">
            <a:spLocks noChangeArrowheads="1"/>
          </p:cNvSpPr>
          <p:nvPr/>
        </p:nvSpPr>
        <p:spPr bwMode="auto">
          <a:xfrm>
            <a:off x="6443663" y="2133600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General</a:t>
            </a:r>
          </a:p>
        </p:txBody>
      </p:sp>
      <p:sp>
        <p:nvSpPr>
          <p:cNvPr id="18443" name="23 CuadroTexto"/>
          <p:cNvSpPr txBox="1">
            <a:spLocks noChangeArrowheads="1"/>
          </p:cNvSpPr>
          <p:nvPr/>
        </p:nvSpPr>
        <p:spPr bwMode="auto">
          <a:xfrm>
            <a:off x="7380288" y="1989138"/>
            <a:ext cx="936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Dinero</a:t>
            </a:r>
          </a:p>
        </p:txBody>
      </p:sp>
      <p:sp>
        <p:nvSpPr>
          <p:cNvPr id="18444" name="34 CuadroTexto"/>
          <p:cNvSpPr txBox="1">
            <a:spLocks noChangeArrowheads="1"/>
          </p:cNvSpPr>
          <p:nvPr/>
        </p:nvSpPr>
        <p:spPr bwMode="auto">
          <a:xfrm>
            <a:off x="5795963" y="4419600"/>
            <a:ext cx="2879725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800"/>
              <a:t>Síntesis de más determinaciones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2 Marcador de contenido"/>
          <p:cNvSpPr>
            <a:spLocks noGrp="1"/>
          </p:cNvSpPr>
          <p:nvPr>
            <p:ph idx="1"/>
          </p:nvPr>
        </p:nvSpPr>
        <p:spPr>
          <a:xfrm>
            <a:off x="1547813" y="981075"/>
            <a:ext cx="7478712" cy="4679950"/>
          </a:xfrm>
        </p:spPr>
        <p:txBody>
          <a:bodyPr/>
          <a:lstStyle/>
          <a:p>
            <a:pPr>
              <a:buFontTx/>
              <a:buNone/>
            </a:pPr>
            <a:r>
              <a:rPr lang="es-MX" smtClean="0"/>
              <a:t>C-1: El camino lógico y el histórico</a:t>
            </a:r>
          </a:p>
          <a:p>
            <a:pPr>
              <a:buFontTx/>
              <a:buNone/>
            </a:pPr>
            <a:endParaRPr lang="es-MX" smtClean="0"/>
          </a:p>
          <a:p>
            <a:pPr>
              <a:buFontTx/>
              <a:buNone/>
            </a:pPr>
            <a:endParaRPr lang="es-MX" smtClean="0"/>
          </a:p>
          <a:p>
            <a:pPr>
              <a:buFontTx/>
              <a:buNone/>
            </a:pPr>
            <a:endParaRPr lang="es-MX" smtClean="0"/>
          </a:p>
          <a:p>
            <a:pPr algn="ctr">
              <a:buFontTx/>
              <a:buNone/>
            </a:pPr>
            <a:r>
              <a:rPr lang="es-MX" smtClean="0"/>
              <a:t>Aspectos contradictorios</a:t>
            </a:r>
          </a:p>
          <a:p>
            <a:pPr>
              <a:buFontTx/>
              <a:buNone/>
            </a:pPr>
            <a:r>
              <a:rPr lang="es-MX" smtClean="0"/>
              <a:t>Valor de cambio: Cantidad de trabajo directa o indirectamente incorporada en la producción de una mercancía</a:t>
            </a:r>
          </a:p>
          <a:p>
            <a:pPr>
              <a:buFontTx/>
              <a:buNone/>
            </a:pPr>
            <a:endParaRPr lang="es-MX" smtClean="0"/>
          </a:p>
        </p:txBody>
      </p:sp>
      <p:sp>
        <p:nvSpPr>
          <p:cNvPr id="19458" name="3 CuadroTexto"/>
          <p:cNvSpPr txBox="1">
            <a:spLocks noChangeArrowheads="1"/>
          </p:cNvSpPr>
          <p:nvPr/>
        </p:nvSpPr>
        <p:spPr bwMode="auto">
          <a:xfrm>
            <a:off x="2627313" y="2349500"/>
            <a:ext cx="12239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Mercancía</a:t>
            </a:r>
          </a:p>
        </p:txBody>
      </p:sp>
      <p:sp>
        <p:nvSpPr>
          <p:cNvPr id="19459" name="4 CuadroTexto"/>
          <p:cNvSpPr txBox="1">
            <a:spLocks noChangeArrowheads="1"/>
          </p:cNvSpPr>
          <p:nvPr/>
        </p:nvSpPr>
        <p:spPr bwMode="auto">
          <a:xfrm>
            <a:off x="4356100" y="2636838"/>
            <a:ext cx="1079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Valor de cambio</a:t>
            </a:r>
          </a:p>
        </p:txBody>
      </p:sp>
      <p:sp>
        <p:nvSpPr>
          <p:cNvPr id="19460" name="5 CuadroTexto"/>
          <p:cNvSpPr txBox="1">
            <a:spLocks noChangeArrowheads="1"/>
          </p:cNvSpPr>
          <p:nvPr/>
        </p:nvSpPr>
        <p:spPr bwMode="auto">
          <a:xfrm>
            <a:off x="4356100" y="1773238"/>
            <a:ext cx="12239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Valor de uso</a:t>
            </a:r>
          </a:p>
        </p:txBody>
      </p:sp>
      <p:sp>
        <p:nvSpPr>
          <p:cNvPr id="19461" name="6 CuadroTexto"/>
          <p:cNvSpPr txBox="1">
            <a:spLocks noChangeArrowheads="1"/>
          </p:cNvSpPr>
          <p:nvPr/>
        </p:nvSpPr>
        <p:spPr bwMode="auto">
          <a:xfrm>
            <a:off x="5580063" y="2771775"/>
            <a:ext cx="15128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(Cuantitativo)</a:t>
            </a:r>
          </a:p>
        </p:txBody>
      </p:sp>
      <p:sp>
        <p:nvSpPr>
          <p:cNvPr id="19462" name="7 CuadroTexto"/>
          <p:cNvSpPr txBox="1">
            <a:spLocks noChangeArrowheads="1"/>
          </p:cNvSpPr>
          <p:nvPr/>
        </p:nvSpPr>
        <p:spPr bwMode="auto">
          <a:xfrm>
            <a:off x="5580063" y="1916113"/>
            <a:ext cx="13684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(Cualitativo)</a:t>
            </a:r>
          </a:p>
        </p:txBody>
      </p:sp>
      <p:cxnSp>
        <p:nvCxnSpPr>
          <p:cNvPr id="9" name="8 Conector recto"/>
          <p:cNvCxnSpPr>
            <a:stCxn id="19458" idx="3"/>
            <a:endCxn id="19460" idx="1"/>
          </p:cNvCxnSpPr>
          <p:nvPr/>
        </p:nvCxnSpPr>
        <p:spPr>
          <a:xfrm flipV="1">
            <a:off x="3851275" y="2095500"/>
            <a:ext cx="504825" cy="438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>
            <a:stCxn id="19458" idx="3"/>
            <a:endCxn id="19459" idx="1"/>
          </p:cNvCxnSpPr>
          <p:nvPr/>
        </p:nvCxnSpPr>
        <p:spPr>
          <a:xfrm>
            <a:off x="3851275" y="2533650"/>
            <a:ext cx="504825" cy="4270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2 Marcador de contenido"/>
          <p:cNvSpPr>
            <a:spLocks noGrp="1"/>
          </p:cNvSpPr>
          <p:nvPr>
            <p:ph idx="1"/>
          </p:nvPr>
        </p:nvSpPr>
        <p:spPr>
          <a:xfrm>
            <a:off x="1547813" y="260350"/>
            <a:ext cx="7478712" cy="4681538"/>
          </a:xfrm>
        </p:spPr>
        <p:txBody>
          <a:bodyPr/>
          <a:lstStyle/>
          <a:p>
            <a:pPr>
              <a:buFontTx/>
              <a:buNone/>
            </a:pPr>
            <a:r>
              <a:rPr lang="es-MX" smtClean="0"/>
              <a:t>C-1.1 El camino histórico</a:t>
            </a:r>
          </a:p>
          <a:p>
            <a:pPr>
              <a:buFontTx/>
              <a:buNone/>
            </a:pPr>
            <a:endParaRPr lang="es-MX" smtClean="0"/>
          </a:p>
          <a:p>
            <a:pPr>
              <a:buFontTx/>
              <a:buNone/>
            </a:pPr>
            <a:endParaRPr lang="es-MX" smtClean="0"/>
          </a:p>
          <a:p>
            <a:pPr>
              <a:buFontTx/>
              <a:buNone/>
            </a:pPr>
            <a:endParaRPr lang="es-MX" smtClean="0"/>
          </a:p>
          <a:p>
            <a:pPr>
              <a:buFontTx/>
              <a:buNone/>
            </a:pPr>
            <a:endParaRPr lang="es-MX" smtClean="0"/>
          </a:p>
        </p:txBody>
      </p:sp>
      <p:sp>
        <p:nvSpPr>
          <p:cNvPr id="20482" name="4 CuadroTexto"/>
          <p:cNvSpPr txBox="1">
            <a:spLocks noChangeArrowheads="1"/>
          </p:cNvSpPr>
          <p:nvPr/>
        </p:nvSpPr>
        <p:spPr bwMode="auto">
          <a:xfrm>
            <a:off x="2339975" y="1292225"/>
            <a:ext cx="1584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Forma simple del valor</a:t>
            </a:r>
          </a:p>
          <a:p>
            <a:r>
              <a:rPr lang="es-MX"/>
              <a:t>(Intercambios eventuales)</a:t>
            </a:r>
          </a:p>
        </p:txBody>
      </p:sp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500563" y="1052513"/>
            <a:ext cx="1295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Forma relativa</a:t>
            </a:r>
          </a:p>
        </p:txBody>
      </p:sp>
      <p:sp>
        <p:nvSpPr>
          <p:cNvPr id="20484" name="6 CuadroTexto"/>
          <p:cNvSpPr txBox="1">
            <a:spLocks noChangeArrowheads="1"/>
          </p:cNvSpPr>
          <p:nvPr/>
        </p:nvSpPr>
        <p:spPr bwMode="auto">
          <a:xfrm>
            <a:off x="4500563" y="1989138"/>
            <a:ext cx="1584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Forma equivalente</a:t>
            </a:r>
          </a:p>
        </p:txBody>
      </p:sp>
      <p:sp>
        <p:nvSpPr>
          <p:cNvPr id="20485" name="7 CuadroTexto"/>
          <p:cNvSpPr txBox="1">
            <a:spLocks noChangeArrowheads="1"/>
          </p:cNvSpPr>
          <p:nvPr/>
        </p:nvSpPr>
        <p:spPr bwMode="auto">
          <a:xfrm>
            <a:off x="5940425" y="2060575"/>
            <a:ext cx="1584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B = Y A</a:t>
            </a:r>
          </a:p>
        </p:txBody>
      </p:sp>
      <p:sp>
        <p:nvSpPr>
          <p:cNvPr id="20486" name="8 CuadroTexto"/>
          <p:cNvSpPr txBox="1">
            <a:spLocks noChangeArrowheads="1"/>
          </p:cNvSpPr>
          <p:nvPr/>
        </p:nvSpPr>
        <p:spPr bwMode="auto">
          <a:xfrm>
            <a:off x="5867400" y="1196975"/>
            <a:ext cx="1584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A = X B</a:t>
            </a:r>
          </a:p>
        </p:txBody>
      </p:sp>
      <p:cxnSp>
        <p:nvCxnSpPr>
          <p:cNvPr id="11" name="10 Conector recto"/>
          <p:cNvCxnSpPr>
            <a:endCxn id="20483" idx="1"/>
          </p:cNvCxnSpPr>
          <p:nvPr/>
        </p:nvCxnSpPr>
        <p:spPr>
          <a:xfrm flipV="1">
            <a:off x="3924300" y="1376363"/>
            <a:ext cx="576263" cy="32385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>
            <a:endCxn id="20484" idx="1"/>
          </p:cNvCxnSpPr>
          <p:nvPr/>
        </p:nvCxnSpPr>
        <p:spPr>
          <a:xfrm>
            <a:off x="3924300" y="1989138"/>
            <a:ext cx="576263" cy="322262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9" name="16 CuadroTexto"/>
          <p:cNvSpPr txBox="1">
            <a:spLocks noChangeArrowheads="1"/>
          </p:cNvSpPr>
          <p:nvPr/>
        </p:nvSpPr>
        <p:spPr bwMode="auto">
          <a:xfrm>
            <a:off x="2339975" y="3165475"/>
            <a:ext cx="18002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Forma desarrollada</a:t>
            </a:r>
          </a:p>
          <a:p>
            <a:r>
              <a:rPr lang="es-MX"/>
              <a:t>(se generalizan los intercambios)</a:t>
            </a:r>
          </a:p>
        </p:txBody>
      </p:sp>
      <p:sp>
        <p:nvSpPr>
          <p:cNvPr id="20490" name="17 CuadroTexto"/>
          <p:cNvSpPr txBox="1">
            <a:spLocks noChangeArrowheads="1"/>
          </p:cNvSpPr>
          <p:nvPr/>
        </p:nvSpPr>
        <p:spPr bwMode="auto">
          <a:xfrm>
            <a:off x="6227763" y="3132138"/>
            <a:ext cx="12969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Relativa</a:t>
            </a:r>
          </a:p>
        </p:txBody>
      </p:sp>
      <p:sp>
        <p:nvSpPr>
          <p:cNvPr id="20491" name="18 CuadroTexto"/>
          <p:cNvSpPr txBox="1">
            <a:spLocks noChangeArrowheads="1"/>
          </p:cNvSpPr>
          <p:nvPr/>
        </p:nvSpPr>
        <p:spPr bwMode="auto">
          <a:xfrm>
            <a:off x="6227763" y="3860800"/>
            <a:ext cx="1584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Equivalente</a:t>
            </a:r>
          </a:p>
        </p:txBody>
      </p:sp>
      <p:sp>
        <p:nvSpPr>
          <p:cNvPr id="20492" name="20 CuadroTexto"/>
          <p:cNvSpPr txBox="1">
            <a:spLocks noChangeArrowheads="1"/>
          </p:cNvSpPr>
          <p:nvPr/>
        </p:nvSpPr>
        <p:spPr bwMode="auto">
          <a:xfrm>
            <a:off x="4067175" y="3500438"/>
            <a:ext cx="1584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aA=bB=cC.....</a:t>
            </a:r>
          </a:p>
        </p:txBody>
      </p:sp>
      <p:cxnSp>
        <p:nvCxnSpPr>
          <p:cNvPr id="22" name="21 Conector recto"/>
          <p:cNvCxnSpPr>
            <a:endCxn id="20490" idx="1"/>
          </p:cNvCxnSpPr>
          <p:nvPr/>
        </p:nvCxnSpPr>
        <p:spPr>
          <a:xfrm flipV="1">
            <a:off x="5651500" y="3316288"/>
            <a:ext cx="576263" cy="257175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>
            <a:endCxn id="20491" idx="1"/>
          </p:cNvCxnSpPr>
          <p:nvPr/>
        </p:nvCxnSpPr>
        <p:spPr>
          <a:xfrm>
            <a:off x="5651500" y="3860800"/>
            <a:ext cx="576263" cy="18415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5" name="32 CuadroTexto"/>
          <p:cNvSpPr txBox="1">
            <a:spLocks noChangeArrowheads="1"/>
          </p:cNvSpPr>
          <p:nvPr/>
        </p:nvSpPr>
        <p:spPr bwMode="auto">
          <a:xfrm>
            <a:off x="2339975" y="5143500"/>
            <a:ext cx="18002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Forma general</a:t>
            </a:r>
          </a:p>
          <a:p>
            <a:r>
              <a:rPr lang="es-MX"/>
              <a:t>(surge un equivalente)</a:t>
            </a:r>
          </a:p>
        </p:txBody>
      </p:sp>
      <p:sp>
        <p:nvSpPr>
          <p:cNvPr id="20496" name="33 CuadroTexto"/>
          <p:cNvSpPr txBox="1">
            <a:spLocks noChangeArrowheads="1"/>
          </p:cNvSpPr>
          <p:nvPr/>
        </p:nvSpPr>
        <p:spPr bwMode="auto">
          <a:xfrm>
            <a:off x="4284663" y="4903788"/>
            <a:ext cx="12954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aA</a:t>
            </a:r>
          </a:p>
          <a:p>
            <a:r>
              <a:rPr lang="es-MX"/>
              <a:t>bB</a:t>
            </a:r>
          </a:p>
          <a:p>
            <a:r>
              <a:rPr lang="es-MX"/>
              <a:t>cC = zZ</a:t>
            </a:r>
          </a:p>
          <a:p>
            <a:r>
              <a:rPr lang="es-MX"/>
              <a:t> :</a:t>
            </a:r>
          </a:p>
          <a:p>
            <a:r>
              <a:rPr lang="es-MX"/>
              <a:t> :</a:t>
            </a:r>
          </a:p>
        </p:txBody>
      </p:sp>
      <p:sp>
        <p:nvSpPr>
          <p:cNvPr id="35" name="34 Abrir llave"/>
          <p:cNvSpPr/>
          <p:nvPr/>
        </p:nvSpPr>
        <p:spPr>
          <a:xfrm>
            <a:off x="3924300" y="4903788"/>
            <a:ext cx="431800" cy="1439862"/>
          </a:xfrm>
          <a:prstGeom prst="lef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37" name="36 Flecha derecha"/>
          <p:cNvSpPr/>
          <p:nvPr/>
        </p:nvSpPr>
        <p:spPr>
          <a:xfrm>
            <a:off x="5364163" y="5480050"/>
            <a:ext cx="720725" cy="21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20499" name="37 CuadroTexto"/>
          <p:cNvSpPr txBox="1">
            <a:spLocks noChangeArrowheads="1"/>
          </p:cNvSpPr>
          <p:nvPr/>
        </p:nvSpPr>
        <p:spPr bwMode="auto">
          <a:xfrm>
            <a:off x="6227763" y="5399088"/>
            <a:ext cx="15128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/>
              <a:t>Dinero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2 Marcador de contenido"/>
          <p:cNvSpPr>
            <a:spLocks noGrp="1"/>
          </p:cNvSpPr>
          <p:nvPr>
            <p:ph idx="1"/>
          </p:nvPr>
        </p:nvSpPr>
        <p:spPr>
          <a:xfrm>
            <a:off x="1547813" y="333375"/>
            <a:ext cx="7478712" cy="6418263"/>
          </a:xfrm>
        </p:spPr>
        <p:txBody>
          <a:bodyPr/>
          <a:lstStyle/>
          <a:p>
            <a:pPr>
              <a:buFontTx/>
              <a:buNone/>
            </a:pPr>
            <a:r>
              <a:rPr lang="es-MX" smtClean="0"/>
              <a:t>C-1.2: Lógicamente</a:t>
            </a:r>
          </a:p>
          <a:p>
            <a:pPr>
              <a:buFontTx/>
              <a:buNone/>
            </a:pPr>
            <a:r>
              <a:rPr lang="es-MX" smtClean="0"/>
              <a:t>Mercancía: valor de cambio, deben expresar algo en común</a:t>
            </a:r>
          </a:p>
          <a:p>
            <a:pPr>
              <a:buFontTx/>
              <a:buNone/>
            </a:pPr>
            <a:endParaRPr lang="es-MX" smtClean="0"/>
          </a:p>
          <a:p>
            <a:pPr>
              <a:buFontTx/>
              <a:buNone/>
            </a:pPr>
            <a:endParaRPr lang="es-MX" smtClean="0"/>
          </a:p>
          <a:p>
            <a:pPr>
              <a:buFontTx/>
              <a:buNone/>
            </a:pPr>
            <a:endParaRPr lang="es-MX" smtClean="0"/>
          </a:p>
          <a:p>
            <a:pPr>
              <a:buFontTx/>
              <a:buNone/>
            </a:pPr>
            <a:endParaRPr lang="es-MX" smtClean="0"/>
          </a:p>
          <a:p>
            <a:pPr>
              <a:buFontTx/>
              <a:buNone/>
            </a:pPr>
            <a:endParaRPr lang="es-MX" smtClean="0"/>
          </a:p>
          <a:p>
            <a:pPr>
              <a:buFontTx/>
              <a:buNone/>
            </a:pPr>
            <a:endParaRPr lang="es-MX" smtClean="0"/>
          </a:p>
        </p:txBody>
      </p:sp>
      <p:sp>
        <p:nvSpPr>
          <p:cNvPr id="21506" name="3 CuadroTexto"/>
          <p:cNvSpPr txBox="1">
            <a:spLocks noChangeArrowheads="1"/>
          </p:cNvSpPr>
          <p:nvPr/>
        </p:nvSpPr>
        <p:spPr bwMode="auto">
          <a:xfrm>
            <a:off x="3419475" y="2636838"/>
            <a:ext cx="3529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400"/>
              <a:t>Trigo = a seda = boro = k </a:t>
            </a:r>
          </a:p>
        </p:txBody>
      </p:sp>
      <p:sp>
        <p:nvSpPr>
          <p:cNvPr id="21507" name="4 CuadroTexto"/>
          <p:cNvSpPr txBox="1">
            <a:spLocks noChangeArrowheads="1"/>
          </p:cNvSpPr>
          <p:nvPr/>
        </p:nvSpPr>
        <p:spPr bwMode="auto">
          <a:xfrm>
            <a:off x="4356100" y="4460875"/>
            <a:ext cx="15113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400"/>
              <a:t>Productos del trabajo humano</a:t>
            </a:r>
          </a:p>
        </p:txBody>
      </p:sp>
      <p:sp>
        <p:nvSpPr>
          <p:cNvPr id="21508" name="5 CuadroTexto"/>
          <p:cNvSpPr txBox="1">
            <a:spLocks noChangeArrowheads="1"/>
          </p:cNvSpPr>
          <p:nvPr/>
        </p:nvSpPr>
        <p:spPr bwMode="auto">
          <a:xfrm>
            <a:off x="2124075" y="3597275"/>
            <a:ext cx="172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400"/>
              <a:t>Abstracción</a:t>
            </a:r>
          </a:p>
          <a:p>
            <a:pPr algn="ctr"/>
            <a:r>
              <a:rPr lang="es-MX" sz="2400"/>
              <a:t>(Inducción)</a:t>
            </a:r>
          </a:p>
        </p:txBody>
      </p:sp>
      <p:sp>
        <p:nvSpPr>
          <p:cNvPr id="21509" name="6 CuadroTexto"/>
          <p:cNvSpPr txBox="1">
            <a:spLocks noChangeArrowheads="1"/>
          </p:cNvSpPr>
          <p:nvPr/>
        </p:nvSpPr>
        <p:spPr bwMode="auto">
          <a:xfrm>
            <a:off x="6516688" y="3597275"/>
            <a:ext cx="16557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400"/>
              <a:t>Teoría</a:t>
            </a:r>
          </a:p>
          <a:p>
            <a:pPr algn="ctr"/>
            <a:r>
              <a:rPr lang="es-MX" sz="2400"/>
              <a:t>anterior</a:t>
            </a:r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3203575" y="4460875"/>
            <a:ext cx="1008063" cy="360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 rot="10800000" flipV="1">
            <a:off x="6011863" y="4460875"/>
            <a:ext cx="1081087" cy="360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Plantilla de diseño de puzzle">
  <a:themeElements>
    <a:clrScheme name="Tema de Office 1">
      <a:dk1>
        <a:srgbClr val="003366"/>
      </a:dk1>
      <a:lt1>
        <a:srgbClr val="EAEAEA"/>
      </a:lt1>
      <a:dk2>
        <a:srgbClr val="0099CC"/>
      </a:dk2>
      <a:lt2>
        <a:srgbClr val="66FFFF"/>
      </a:lt2>
      <a:accent1>
        <a:srgbClr val="33CCFF"/>
      </a:accent1>
      <a:accent2>
        <a:srgbClr val="9999FF"/>
      </a:accent2>
      <a:accent3>
        <a:srgbClr val="AACAE2"/>
      </a:accent3>
      <a:accent4>
        <a:srgbClr val="C8C8C8"/>
      </a:accent4>
      <a:accent5>
        <a:srgbClr val="ADE2FF"/>
      </a:accent5>
      <a:accent6>
        <a:srgbClr val="8A8AE7"/>
      </a:accent6>
      <a:hlink>
        <a:srgbClr val="CC99FF"/>
      </a:hlink>
      <a:folHlink>
        <a:srgbClr val="008080"/>
      </a:folHlink>
    </a:clrScheme>
    <a:fontScheme name="Tema de Office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e Office 1">
        <a:dk1>
          <a:srgbClr val="003366"/>
        </a:dk1>
        <a:lt1>
          <a:srgbClr val="EAEAEA"/>
        </a:lt1>
        <a:dk2>
          <a:srgbClr val="0099CC"/>
        </a:dk2>
        <a:lt2>
          <a:srgbClr val="66FFFF"/>
        </a:lt2>
        <a:accent1>
          <a:srgbClr val="33CCFF"/>
        </a:accent1>
        <a:accent2>
          <a:srgbClr val="9999FF"/>
        </a:accent2>
        <a:accent3>
          <a:srgbClr val="AACAE2"/>
        </a:accent3>
        <a:accent4>
          <a:srgbClr val="C8C8C8"/>
        </a:accent4>
        <a:accent5>
          <a:srgbClr val="ADE2FF"/>
        </a:accent5>
        <a:accent6>
          <a:srgbClr val="8A8AE7"/>
        </a:accent6>
        <a:hlink>
          <a:srgbClr val="CC99FF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3366"/>
        </a:dk1>
        <a:lt1>
          <a:srgbClr val="CCECFF"/>
        </a:lt1>
        <a:dk2>
          <a:srgbClr val="0099CC"/>
        </a:dk2>
        <a:lt2>
          <a:srgbClr val="99CCFF"/>
        </a:lt2>
        <a:accent1>
          <a:srgbClr val="33CCFF"/>
        </a:accent1>
        <a:accent2>
          <a:srgbClr val="9999FF"/>
        </a:accent2>
        <a:accent3>
          <a:srgbClr val="E2F4FF"/>
        </a:accent3>
        <a:accent4>
          <a:srgbClr val="002A56"/>
        </a:accent4>
        <a:accent5>
          <a:srgbClr val="ADE2FF"/>
        </a:accent5>
        <a:accent6>
          <a:srgbClr val="8A8AE7"/>
        </a:accent6>
        <a:hlink>
          <a:srgbClr val="CC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FF0033"/>
        </a:dk2>
        <a:lt2>
          <a:srgbClr val="FFCCCC"/>
        </a:lt2>
        <a:accent1>
          <a:srgbClr val="0099FF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AACAFF"/>
        </a:accent5>
        <a:accent6>
          <a:srgbClr val="2DB92D"/>
        </a:accent6>
        <a:hlink>
          <a:srgbClr val="FFFF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6B4587"/>
        </a:dk1>
        <a:lt1>
          <a:srgbClr val="CCECFF"/>
        </a:lt1>
        <a:dk2>
          <a:srgbClr val="A67FC4"/>
        </a:dk2>
        <a:lt2>
          <a:srgbClr val="66FFFF"/>
        </a:lt2>
        <a:accent1>
          <a:srgbClr val="0099FF"/>
        </a:accent1>
        <a:accent2>
          <a:srgbClr val="9999FF"/>
        </a:accent2>
        <a:accent3>
          <a:srgbClr val="D0C0DE"/>
        </a:accent3>
        <a:accent4>
          <a:srgbClr val="AEC9DA"/>
        </a:accent4>
        <a:accent5>
          <a:srgbClr val="AACAFF"/>
        </a:accent5>
        <a:accent6>
          <a:srgbClr val="8A8AE7"/>
        </a:accent6>
        <a:hlink>
          <a:srgbClr val="CC99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de puzzle</Template>
  <TotalTime>199</TotalTime>
  <Words>835</Words>
  <Application>Microsoft Office PowerPoint</Application>
  <PresentationFormat>Presentación en pantalla (4:3)</PresentationFormat>
  <Paragraphs>226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7" baseType="lpstr">
      <vt:lpstr>Times New Roman</vt:lpstr>
      <vt:lpstr>Arial</vt:lpstr>
      <vt:lpstr>Calibri</vt:lpstr>
      <vt:lpstr>Wingdings</vt:lpstr>
      <vt:lpstr>Plantilla de diseño de puzzle</vt:lpstr>
      <vt:lpstr>El método del                          concreto-abstracto-concreto</vt:lpstr>
      <vt:lpstr>El método de la economía política (El capital)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método del                          concreto-abstracto-concreto</dc:title>
  <dc:creator>Enrique de la Garza</dc:creator>
  <cp:lastModifiedBy>UAMI</cp:lastModifiedBy>
  <cp:revision>30</cp:revision>
  <dcterms:created xsi:type="dcterms:W3CDTF">2011-02-07T18:48:18Z</dcterms:created>
  <dcterms:modified xsi:type="dcterms:W3CDTF">2014-06-27T15:21:07Z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TC010690323082</vt:lpwstr>
  </property>
</Properties>
</file>