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03174-599F-4328-95D1-363AD1C34E3A}" type="datetimeFigureOut">
              <a:rPr lang="es-MX" smtClean="0"/>
              <a:pPr/>
              <a:t>19/02/2016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2D49-1E69-4219-8405-01E845DD9EB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*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La Teoría Social Hoy y los Sujetos Sociales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Implicaciones para el concepto de sujetos sociales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Determinados por las estructuras</a:t>
            </a:r>
          </a:p>
          <a:p>
            <a:r>
              <a:rPr lang="es-MX" dirty="0" smtClean="0"/>
              <a:t>Reducidos a la subjetividad</a:t>
            </a:r>
          </a:p>
          <a:p>
            <a:r>
              <a:rPr lang="es-MX" dirty="0" smtClean="0"/>
              <a:t>Reducidos a la interacción</a:t>
            </a:r>
          </a:p>
          <a:p>
            <a:r>
              <a:rPr lang="es-MX" dirty="0" smtClean="0"/>
              <a:t>Individualismo, negación de conceptos colectivistas</a:t>
            </a:r>
          </a:p>
          <a:p>
            <a:r>
              <a:rPr lang="es-MX" dirty="0" smtClean="0"/>
              <a:t>Movimiento social: por efecto de estructuras, por decisión interesada; por imaginarios; por agencia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Sujetos Sociales y Teorías Sociales Hoy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Antecedentes: desde finales del siglo XIX se acuñaron los parámetros de los grandes paradigmas en ciencias sociales:</a:t>
            </a:r>
          </a:p>
          <a:p>
            <a:pPr marL="514350" indent="-514350">
              <a:buAutoNum type="arabicPeriod"/>
            </a:pPr>
            <a:r>
              <a:rPr lang="es-MX" dirty="0" smtClean="0"/>
              <a:t>Estructuralismo: la sociedad se impone al individuo (</a:t>
            </a:r>
            <a:r>
              <a:rPr lang="es-MX" dirty="0" err="1" smtClean="0"/>
              <a:t>holismo</a:t>
            </a:r>
            <a:r>
              <a:rPr lang="es-MX" dirty="0" smtClean="0"/>
              <a:t>); dependiendo de las posiciones en la Estructuras serán  las acciones y formas de dar sentido</a:t>
            </a:r>
          </a:p>
          <a:p>
            <a:pPr marL="514350" indent="-514350">
              <a:buAutoNum type="arabicPeriod"/>
            </a:pPr>
            <a:r>
              <a:rPr lang="es-MX" dirty="0" smtClean="0"/>
              <a:t>Hermenéutica: formas como los actores construyen sus significados y dan sentidos (marginada en teoría social a partir de los años cuarenta S. XX)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3. El Actor Racional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Individualista metodológico</a:t>
            </a:r>
          </a:p>
          <a:p>
            <a:pPr marL="514350" indent="-514350">
              <a:buAutoNum type="arabicPeriod"/>
            </a:pPr>
            <a:r>
              <a:rPr lang="es-MX" dirty="0" smtClean="0"/>
              <a:t>Cálculo racional: el actor calcula para sus opciones la mejor relación entre costos y beneficios</a:t>
            </a:r>
          </a:p>
          <a:p>
            <a:pPr marL="514350" indent="-514350">
              <a:buAutoNum type="arabicPeriod"/>
            </a:pPr>
            <a:r>
              <a:rPr lang="es-MX" dirty="0" smtClean="0"/>
              <a:t>Marxismo:</a:t>
            </a:r>
          </a:p>
          <a:p>
            <a:pPr marL="514350" indent="-514350">
              <a:buAutoNum type="arabicPeriod"/>
            </a:pPr>
            <a:r>
              <a:rPr lang="es-MX" dirty="0" smtClean="0"/>
              <a:t>A). Estructuralista (</a:t>
            </a:r>
            <a:r>
              <a:rPr lang="es-MX" dirty="0" err="1" smtClean="0"/>
              <a:t>Kautsky</a:t>
            </a:r>
            <a:r>
              <a:rPr lang="es-MX" dirty="0" smtClean="0"/>
              <a:t>, </a:t>
            </a:r>
            <a:r>
              <a:rPr lang="es-MX" dirty="0" err="1" smtClean="0"/>
              <a:t>Stalinismo</a:t>
            </a:r>
            <a:r>
              <a:rPr lang="es-MX" dirty="0" smtClean="0"/>
              <a:t>, </a:t>
            </a:r>
            <a:r>
              <a:rPr lang="es-MX" dirty="0" err="1" smtClean="0"/>
              <a:t>Althusser</a:t>
            </a:r>
            <a:r>
              <a:rPr lang="es-MX" dirty="0" smtClean="0"/>
              <a:t>)</a:t>
            </a:r>
          </a:p>
          <a:p>
            <a:pPr marL="514350" indent="-514350">
              <a:buNone/>
            </a:pPr>
            <a:r>
              <a:rPr lang="es-MX" dirty="0"/>
              <a:t> </a:t>
            </a:r>
            <a:r>
              <a:rPr lang="es-MX" dirty="0" smtClean="0"/>
              <a:t>      B). El Sujeto-Objeto (Marx, </a:t>
            </a:r>
            <a:r>
              <a:rPr lang="es-MX" dirty="0" err="1" smtClean="0"/>
              <a:t>Gramsci</a:t>
            </a:r>
            <a:r>
              <a:rPr lang="es-MX" dirty="0" smtClean="0"/>
              <a:t>, Frankfort, Thompson): los hombres hacen la Historia en condiciones que no escogieron; la cara subjetiva del Objeto; el proletariado es un sujeto-objeto</a:t>
            </a:r>
            <a:endParaRPr lang="es-MX" dirty="0"/>
          </a:p>
          <a:p>
            <a:pPr marL="514350" indent="-514350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Durante 50 años predominó el estructuralismo en las ciencias sociales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La Gran Transformación de los años 70 del siglo XX:</a:t>
            </a:r>
          </a:p>
          <a:p>
            <a:pPr>
              <a:buNone/>
            </a:pPr>
            <a:r>
              <a:rPr lang="es-MX" dirty="0" smtClean="0"/>
              <a:t>*Gran crisis capitalista (descrédito del Keynesianismo y del Funcionalismo)</a:t>
            </a:r>
          </a:p>
          <a:p>
            <a:pPr>
              <a:buNone/>
            </a:pPr>
            <a:r>
              <a:rPr lang="es-MX" dirty="0" smtClean="0"/>
              <a:t>*Crisis del Socialismo real (descrédito del Marxismo </a:t>
            </a:r>
            <a:r>
              <a:rPr lang="es-MX" dirty="0" err="1" smtClean="0"/>
              <a:t>Stalinista</a:t>
            </a:r>
            <a:r>
              <a:rPr lang="es-MX" dirty="0" smtClean="0"/>
              <a:t>)</a:t>
            </a:r>
          </a:p>
          <a:p>
            <a:pPr>
              <a:buNone/>
            </a:pPr>
            <a:r>
              <a:rPr lang="es-MX" dirty="0" smtClean="0"/>
              <a:t>*Nuevos Movimientos Sociales: no explicables por posiciones en las estructuras</a:t>
            </a:r>
          </a:p>
          <a:p>
            <a:pPr>
              <a:buNone/>
            </a:pPr>
            <a:r>
              <a:rPr lang="es-MX" dirty="0" smtClean="0"/>
              <a:t>América Latina: crisis del </a:t>
            </a:r>
            <a:r>
              <a:rPr lang="es-MX" dirty="0" err="1" smtClean="0"/>
              <a:t>Dependentismo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Síntesis: crisis del Estructuralismo y del Positivismo</a:t>
            </a:r>
          </a:p>
          <a:p>
            <a:pPr>
              <a:buFont typeface="Arial" charset="0"/>
              <a:buChar char="•"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Gran Transformación en las Teorías Sociales (años 80, siglo XX)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Postmodernidad: crisis de los grandes discursos (agnosticismo; crisis de los grandes sujetos (especialmente de la clase obrera); crisis de los grandes proyectos (comunismo, socialismo): crisis de toda idea de futuro</a:t>
            </a:r>
          </a:p>
          <a:p>
            <a:pPr>
              <a:buNone/>
            </a:pPr>
            <a:r>
              <a:rPr lang="es-MX" dirty="0" smtClean="0"/>
              <a:t>Alexander: a la Postmodernidad siguió la dura realidad del Neoliberalismo</a:t>
            </a:r>
          </a:p>
          <a:p>
            <a:pPr>
              <a:buNone/>
            </a:pPr>
            <a:r>
              <a:rPr lang="es-MX" dirty="0" smtClean="0"/>
              <a:t>*Elección Racional: ampliación a todo tipo de relaciones sociales </a:t>
            </a:r>
          </a:p>
          <a:p>
            <a:pPr>
              <a:buNone/>
            </a:pPr>
            <a:r>
              <a:rPr lang="es-MX" dirty="0" smtClean="0"/>
              <a:t>En sus supuestos están sus condiciones de verdad</a:t>
            </a:r>
            <a:endParaRPr lang="es-MX" dirty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 Sistemas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Anulación del Sujeto</a:t>
            </a:r>
          </a:p>
          <a:p>
            <a:r>
              <a:rPr lang="es-MX" dirty="0" smtClean="0"/>
              <a:t>Trasfondo conservador (sistemas que se transforman así mismos gradualmente y que por ellos solos recuperan su equilibrio)</a:t>
            </a:r>
          </a:p>
          <a:p>
            <a:r>
              <a:rPr lang="es-MX" dirty="0" smtClean="0"/>
              <a:t>Continuación con el Estructural Funcionalismo (equilibrio, predominio del sistema, explicación del cambio por diversificación espontánea)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*Nueva Hermenéutica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Predominio de la línea de </a:t>
            </a:r>
            <a:r>
              <a:rPr lang="es-MX" dirty="0" err="1" smtClean="0"/>
              <a:t>Hidegger</a:t>
            </a:r>
            <a:r>
              <a:rPr lang="es-MX" dirty="0" smtClean="0"/>
              <a:t> sobre la Dilthey: la Hermenéutica no es un Método sino una forma de ser en el mundo</a:t>
            </a:r>
          </a:p>
          <a:p>
            <a:r>
              <a:rPr lang="es-MX" dirty="0" smtClean="0"/>
              <a:t>La doble Hermenéutica es insalvable</a:t>
            </a:r>
          </a:p>
          <a:p>
            <a:r>
              <a:rPr lang="es-MX" dirty="0" smtClean="0"/>
              <a:t>Del énfasis en la Subjetividad a la objetividad del Texto</a:t>
            </a:r>
          </a:p>
          <a:p>
            <a:pPr>
              <a:buNone/>
            </a:pPr>
            <a:r>
              <a:rPr lang="es-MX" dirty="0" smtClean="0"/>
              <a:t>Otras perspectivas: sí puede haber métodos de comprensión de significados, las ciencias sociales interpretativas (</a:t>
            </a:r>
            <a:r>
              <a:rPr lang="es-MX" dirty="0" err="1" smtClean="0"/>
              <a:t>Gertz</a:t>
            </a:r>
            <a:r>
              <a:rPr lang="es-MX" dirty="0" smtClean="0"/>
              <a:t>, </a:t>
            </a:r>
            <a:r>
              <a:rPr lang="es-MX" dirty="0" err="1" smtClean="0"/>
              <a:t>Dijt</a:t>
            </a:r>
            <a:r>
              <a:rPr lang="es-MX" dirty="0" smtClean="0"/>
              <a:t>, </a:t>
            </a:r>
            <a:r>
              <a:rPr lang="es-MX" dirty="0" err="1" smtClean="0"/>
              <a:t>Habermas</a:t>
            </a:r>
            <a:r>
              <a:rPr lang="es-MX" dirty="0" smtClean="0"/>
              <a:t>)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desarrollos más importantes en los últimos 30 años en teorías de interpretación de significados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Sociología y Antropología Simbólicas</a:t>
            </a:r>
          </a:p>
          <a:p>
            <a:r>
              <a:rPr lang="es-MX" dirty="0" smtClean="0"/>
              <a:t>Teorías interpretativas del discurso</a:t>
            </a:r>
          </a:p>
          <a:p>
            <a:r>
              <a:rPr lang="es-MX" dirty="0" smtClean="0"/>
              <a:t>Historia Cultural</a:t>
            </a:r>
          </a:p>
          <a:p>
            <a:r>
              <a:rPr lang="es-MX" dirty="0" smtClean="0"/>
              <a:t>Ciencias cognitivas</a:t>
            </a:r>
          </a:p>
          <a:p>
            <a:r>
              <a:rPr lang="es-MX" dirty="0" smtClean="0"/>
              <a:t>Nuevos estudios culturales</a:t>
            </a:r>
          </a:p>
          <a:p>
            <a:r>
              <a:rPr lang="es-MX" dirty="0" smtClean="0"/>
              <a:t>Psicología social de la identidad</a:t>
            </a:r>
          </a:p>
          <a:p>
            <a:r>
              <a:rPr lang="es-MX" dirty="0" smtClean="0"/>
              <a:t>Nuevas teorías de movimientos sociales (paradigma de la identidad)</a:t>
            </a:r>
          </a:p>
          <a:p>
            <a:r>
              <a:rPr lang="es-MX" dirty="0" smtClean="0"/>
              <a:t>Teorías de la representaciones </a:t>
            </a:r>
          </a:p>
          <a:p>
            <a:r>
              <a:rPr lang="es-MX" dirty="0" smtClean="0"/>
              <a:t>Nueva retórica</a:t>
            </a:r>
          </a:p>
          <a:p>
            <a:r>
              <a:rPr lang="es-MX" dirty="0" smtClean="0"/>
              <a:t>Constructivismo e imaginarios</a:t>
            </a:r>
          </a:p>
          <a:p>
            <a:r>
              <a:rPr lang="es-MX" dirty="0" smtClean="0"/>
              <a:t>Teorías de la agencia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En los albores de nuevos paradigmas integradores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Obstáculo: el reduccionismo (restos estructuralistas, reducción a la subjetividad o a los imaginarios, o a la interacción)</a:t>
            </a:r>
          </a:p>
          <a:p>
            <a:r>
              <a:rPr lang="es-MX" dirty="0" smtClean="0"/>
              <a:t>El problema central sigue siendo el mismo: relaciones entre estructuras- Subjetividades- acciones</a:t>
            </a:r>
          </a:p>
          <a:p>
            <a:r>
              <a:rPr lang="es-MX" dirty="0" smtClean="0"/>
              <a:t>Subjetividad: proceso de construcción social de significados</a:t>
            </a:r>
          </a:p>
          <a:p>
            <a:r>
              <a:rPr lang="es-MX" dirty="0" smtClean="0"/>
              <a:t>¿Implicaciones para la Metodología?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576</Words>
  <Application>Microsoft Office PowerPoint</Application>
  <PresentationFormat>Presentación en pantalla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*</vt:lpstr>
      <vt:lpstr>Sujetos Sociales y Teorías Sociales Hoy</vt:lpstr>
      <vt:lpstr>3. El Actor Racional</vt:lpstr>
      <vt:lpstr>Durante 50 años predominó el estructuralismo en las ciencias sociales</vt:lpstr>
      <vt:lpstr>La Gran Transformación en las Teorías Sociales (años 80, siglo XX)</vt:lpstr>
      <vt:lpstr>Teoría de Sistemas</vt:lpstr>
      <vt:lpstr>*Nueva Hermenéutica</vt:lpstr>
      <vt:lpstr>Los desarrollos más importantes en los últimos 30 años en teorías de interpretación de significados</vt:lpstr>
      <vt:lpstr>En los albores de nuevos paradigmas integradores</vt:lpstr>
      <vt:lpstr>Implicaciones para el concepto de sujetos sociales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II</dc:title>
  <dc:creator>UAM-I</dc:creator>
  <cp:lastModifiedBy>UAMI</cp:lastModifiedBy>
  <cp:revision>9</cp:revision>
  <dcterms:created xsi:type="dcterms:W3CDTF">2012-08-23T16:58:15Z</dcterms:created>
  <dcterms:modified xsi:type="dcterms:W3CDTF">2016-02-20T00:57:15Z</dcterms:modified>
</cp:coreProperties>
</file>