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B128-FA15-468B-90C2-F5A2E05B699F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B7796-6EA1-4FB3-99E1-F02407843F14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8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Teoría de sistemas y cambio social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 sistemas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La Teoría de sistemas se originó en las ciencias naturales y propone un lenguaje unificado para todas las ciencias</a:t>
            </a:r>
          </a:p>
          <a:p>
            <a:pPr>
              <a:buNone/>
            </a:pPr>
            <a:r>
              <a:rPr lang="es-MX" dirty="0" smtClean="0"/>
              <a:t>Conceptos: sistemas abiertos y cerrados; mecánicos, orgánicos, socioculturales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La retroalimentación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Entropía (desorden), </a:t>
            </a:r>
            <a:r>
              <a:rPr lang="es-MX" dirty="0" smtClean="0"/>
              <a:t>megantropia</a:t>
            </a:r>
            <a:r>
              <a:rPr lang="es-MX" dirty="0" smtClean="0"/>
              <a:t> (creación de estructura)  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dirty="0" smtClean="0"/>
              <a:t>Morfoestasis</a:t>
            </a:r>
            <a:r>
              <a:rPr lang="es-MX" dirty="0" smtClean="0"/>
              <a:t> (conservación del sistema), </a:t>
            </a:r>
            <a:r>
              <a:rPr lang="es-MX" dirty="0" smtClean="0"/>
              <a:t>morfogenesis</a:t>
            </a:r>
            <a:r>
              <a:rPr lang="es-MX" dirty="0" smtClean="0"/>
              <a:t> (cambio del sistema=aumento de su complejidad)  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Autopoiesis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Produce los elementos del sistema</a:t>
            </a:r>
          </a:p>
          <a:p>
            <a:r>
              <a:rPr lang="es-MX" dirty="0" smtClean="0"/>
              <a:t>Se </a:t>
            </a:r>
            <a:r>
              <a:rPr lang="es-MX" dirty="0" smtClean="0"/>
              <a:t>autorganiza</a:t>
            </a:r>
            <a:endParaRPr lang="es-MX" dirty="0" smtClean="0"/>
          </a:p>
          <a:p>
            <a:r>
              <a:rPr lang="es-MX" dirty="0" smtClean="0"/>
              <a:t>Autorreferenciales</a:t>
            </a:r>
          </a:p>
          <a:p>
            <a:r>
              <a:rPr lang="es-MX" dirty="0" smtClean="0"/>
              <a:t>Sistema cerrado</a:t>
            </a:r>
          </a:p>
          <a:p>
            <a:pPr>
              <a:buNone/>
            </a:pPr>
            <a:r>
              <a:rPr lang="es-MX" dirty="0" smtClean="0"/>
              <a:t>La sociedad es un  sistema </a:t>
            </a:r>
            <a:r>
              <a:rPr lang="es-MX" dirty="0" smtClean="0"/>
              <a:t>autopoiético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evolución de sistemas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Es por prueba y error:</a:t>
            </a:r>
          </a:p>
          <a:p>
            <a:pPr>
              <a:buNone/>
            </a:pPr>
            <a:r>
              <a:rPr lang="es-MX" dirty="0" smtClean="0"/>
              <a:t>1). Variación, a cada problema se generan varias soluciones</a:t>
            </a:r>
          </a:p>
          <a:p>
            <a:pPr>
              <a:buNone/>
            </a:pPr>
            <a:r>
              <a:rPr lang="es-MX" dirty="0" smtClean="0"/>
              <a:t>2). Selección, se elige la solución más sencilla</a:t>
            </a:r>
          </a:p>
          <a:p>
            <a:pPr>
              <a:buNone/>
            </a:pPr>
            <a:r>
              <a:rPr lang="es-MX" dirty="0" smtClean="0"/>
              <a:t>3). Estabilización, se tiende la ajuste del sistema</a:t>
            </a:r>
          </a:p>
          <a:p>
            <a:pPr>
              <a:buNone/>
            </a:pPr>
            <a:r>
              <a:rPr lang="es-MX" dirty="0" smtClean="0"/>
              <a:t>La Diferenciación es el rasgo dominante de la sociedad moderna, aumenta la complejidad</a:t>
            </a:r>
          </a:p>
          <a:p>
            <a:pPr>
              <a:buNone/>
            </a:pPr>
            <a:r>
              <a:rPr lang="es-MX" dirty="0" smtClean="0"/>
              <a:t>Tipos: de segmentación, estratificación, centro periferia, funcional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del cambio social de </a:t>
            </a:r>
            <a:r>
              <a:rPr lang="es-MX" dirty="0" smtClean="0"/>
              <a:t>Parsons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El cambio se da por diferenciación de status roles (por cambio del entrono) y por asignación de actores a los estatus roles </a:t>
            </a:r>
          </a:p>
          <a:p>
            <a:r>
              <a:rPr lang="es-MX" dirty="0" smtClean="0"/>
              <a:t>Puede haber insatisfacción en el nivel de la personalidad por el status rol o bien falla en la interacción de tal manera que no se complementan las expectativas</a:t>
            </a:r>
          </a:p>
          <a:p>
            <a:r>
              <a:rPr lang="es-MX" dirty="0" smtClean="0"/>
              <a:t>Puede haber incapacidad para cumplir con las expectativas del status rol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Funcionalismo y la crítica de </a:t>
            </a:r>
            <a:r>
              <a:rPr lang="es-MX" dirty="0" smtClean="0"/>
              <a:t>Merton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Todo es funcional y las partes son indispensables (funcionalismo universal)</a:t>
            </a:r>
          </a:p>
          <a:p>
            <a:r>
              <a:rPr lang="es-MX" dirty="0" smtClean="0"/>
              <a:t>Merton</a:t>
            </a:r>
            <a:r>
              <a:rPr lang="es-MX" dirty="0" smtClean="0"/>
              <a:t>, critica a los tres postulados básicos del estructural funcionalismo</a:t>
            </a:r>
          </a:p>
          <a:p>
            <a:r>
              <a:rPr lang="es-MX" dirty="0" smtClean="0"/>
              <a:t>A). Unidad funcional de la sociedad: la cultura, las creencias y las práctica son funcionales (solo imaginable en sociedades primitivas)</a:t>
            </a:r>
          </a:p>
          <a:p>
            <a:r>
              <a:rPr lang="es-MX" dirty="0" smtClean="0"/>
              <a:t>B). Funcionalismo universal</a:t>
            </a:r>
          </a:p>
          <a:p>
            <a:r>
              <a:rPr lang="es-MX" dirty="0" smtClean="0"/>
              <a:t>C). Indispensabilidad funcional, todas las partes son indispensables</a:t>
            </a:r>
          </a:p>
          <a:p>
            <a:pPr>
              <a:buNone/>
            </a:pPr>
            <a:r>
              <a:rPr lang="es-MX" dirty="0" smtClean="0"/>
              <a:t>Un hecho social puede ser disfuncional, los principios son a </a:t>
            </a:r>
            <a:r>
              <a:rPr lang="es-MX" dirty="0"/>
              <a:t> </a:t>
            </a:r>
            <a:r>
              <a:rPr lang="es-MX" dirty="0" smtClean="0"/>
              <a:t>priori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problema del poder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Solo hasta 1961-62, con las luchas antiguerrilleras apoyadas por el gobierno americano</a:t>
            </a:r>
          </a:p>
          <a:p>
            <a:r>
              <a:rPr lang="es-MX" dirty="0" smtClean="0"/>
              <a:t>El poder es un insumo, un recurso</a:t>
            </a:r>
          </a:p>
          <a:p>
            <a:r>
              <a:rPr lang="es-MX" dirty="0" smtClean="0"/>
              <a:t>Solo analiza el poder del sistema</a:t>
            </a:r>
          </a:p>
          <a:p>
            <a:r>
              <a:rPr lang="es-MX" dirty="0" smtClean="0"/>
              <a:t>No toma en cuenta la asimetría de poderes entre clases en la sociedad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349</Words>
  <Application>Microsoft Office PowerPoint</Application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Sesión 8</vt:lpstr>
      <vt:lpstr>Teoría de sistemas</vt:lpstr>
      <vt:lpstr>Autopoiesis</vt:lpstr>
      <vt:lpstr>La evolución de sistemas</vt:lpstr>
      <vt:lpstr>Teoría del cambio social de Parsons</vt:lpstr>
      <vt:lpstr>El Funcionalismo y la crítica de Merton</vt:lpstr>
      <vt:lpstr>El problema del poder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8</dc:title>
  <dc:creator>UAMI</dc:creator>
  <cp:lastModifiedBy>UAMI</cp:lastModifiedBy>
  <cp:revision>4</cp:revision>
  <dcterms:created xsi:type="dcterms:W3CDTF">2013-07-24T22:43:17Z</dcterms:created>
  <dcterms:modified xsi:type="dcterms:W3CDTF">2013-07-24T23:15:49Z</dcterms:modified>
</cp:coreProperties>
</file>