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98F5-01E9-4171-88F3-6D644B2FCD16}" type="datetimeFigureOut">
              <a:rPr lang="es-MX" smtClean="0"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1E66D-B537-4C2B-B932-5E7FFA08BF76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7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El Sistema Social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Sistemas Sociales de Acción. Marco de referencia de la Acción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s-MX" dirty="0" smtClean="0"/>
              <a:t>Orientación (es motivacional, espera recompensas) e implica expectativas (hacia el futuro)</a:t>
            </a:r>
          </a:p>
          <a:p>
            <a:pPr marL="514350" indent="-514350">
              <a:buNone/>
            </a:pPr>
            <a:r>
              <a:rPr lang="es-MX" dirty="0" smtClean="0"/>
              <a:t>2.  Una situación (objetos físicos, sociales, culturales</a:t>
            </a:r>
          </a:p>
          <a:p>
            <a:pPr marL="514350" indent="-514350">
              <a:buNone/>
            </a:pPr>
            <a:r>
              <a:rPr lang="es-MX" dirty="0" smtClean="0"/>
              <a:t>3. Interacciones</a:t>
            </a:r>
          </a:p>
          <a:p>
            <a:pPr marL="514350" indent="-514350"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Necesidades-orientaciones de valor y orientaciones de motivos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Necesidades --- Orientaciones de Valor (cognitivas, apreciativas y morales, pertenecen a la cultura)---- Orientaciones de motivos (</a:t>
            </a:r>
            <a:r>
              <a:rPr lang="es-MX" dirty="0" smtClean="0"/>
              <a:t>catéticos</a:t>
            </a:r>
            <a:r>
              <a:rPr lang="es-MX" dirty="0" smtClean="0"/>
              <a:t>, cognitivos, evaluativos, campo de la personalidad). En una situación física, social, cultura</a:t>
            </a:r>
          </a:p>
          <a:p>
            <a:pPr>
              <a:buNone/>
            </a:pPr>
            <a:r>
              <a:rPr lang="es-MX" dirty="0" smtClean="0"/>
              <a:t>Los valores sirven para seleccionar</a:t>
            </a:r>
          </a:p>
          <a:p>
            <a:pPr>
              <a:buNone/>
            </a:pPr>
            <a:r>
              <a:rPr lang="es-MX" dirty="0" smtClean="0"/>
              <a:t>La orientación más importante es la evaluativa y por tanto el valor más importante es el moral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del sistema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   Sistema social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Subsistemas                           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Instituciones                             Posición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Status-roles            Status Rol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Acto-Unidad                             lo que se hace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 smtClean="0"/>
              <a:t>Prerrequisitos para que exista un sistema social:</a:t>
            </a:r>
          </a:p>
          <a:p>
            <a:pPr>
              <a:buNone/>
            </a:pPr>
            <a:r>
              <a:rPr lang="es-MX" dirty="0" smtClean="0"/>
              <a:t>Biológicos</a:t>
            </a:r>
          </a:p>
          <a:p>
            <a:pPr>
              <a:buNone/>
            </a:pPr>
            <a:r>
              <a:rPr lang="es-MX" dirty="0" smtClean="0"/>
              <a:t>Motivacionales (motivación adecuada para el cumplimiento del rol, lo contrario, conducta desviada)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Institucionalización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                   Integración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dirty="0" smtClean="0"/>
              <a:t>Motivaciones                   Cultura (orientaciones 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(conformidad del                             de valor)                             actor con orienta</a:t>
            </a:r>
          </a:p>
          <a:p>
            <a:pPr>
              <a:buNone/>
            </a:pPr>
            <a:r>
              <a:rPr lang="es-MX" dirty="0" smtClean="0"/>
              <a:t>ciones</a:t>
            </a:r>
            <a:r>
              <a:rPr lang="es-MX" dirty="0" smtClean="0"/>
              <a:t> de valor)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Internalización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pautas culturales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Cognitivas</a:t>
            </a:r>
          </a:p>
          <a:p>
            <a:r>
              <a:rPr lang="es-MX" dirty="0" smtClean="0"/>
              <a:t>Símbolo-expresivas</a:t>
            </a:r>
          </a:p>
          <a:p>
            <a:r>
              <a:rPr lang="es-MX" dirty="0" smtClean="0"/>
              <a:t>morales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Variables pautas (alternativas polares en la relación actor y objetos sociales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Gratificación-disciplina</a:t>
            </a:r>
          </a:p>
          <a:p>
            <a:r>
              <a:rPr lang="es-MX" dirty="0" smtClean="0"/>
              <a:t>Interés privado-colectivo</a:t>
            </a:r>
          </a:p>
          <a:p>
            <a:r>
              <a:rPr lang="es-MX" dirty="0" smtClean="0"/>
              <a:t>Universalismo-particularismo</a:t>
            </a:r>
          </a:p>
          <a:p>
            <a:r>
              <a:rPr lang="es-MX" dirty="0" smtClean="0"/>
              <a:t>Adquisición-adscripción</a:t>
            </a:r>
          </a:p>
          <a:p>
            <a:r>
              <a:rPr lang="es-MX" dirty="0" smtClean="0"/>
              <a:t>Especificidad-</a:t>
            </a:r>
            <a:r>
              <a:rPr lang="es-MX" dirty="0" smtClean="0"/>
              <a:t>difusividad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Diferenciación de la sociedades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Por roles</a:t>
            </a:r>
          </a:p>
          <a:p>
            <a:r>
              <a:rPr lang="es-MX" dirty="0" smtClean="0"/>
              <a:t>Por asignación de los actores a los roles, bienes y recompensas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228</Words>
  <Application>Microsoft Office PowerPoint</Application>
  <PresentationFormat>Presentación en pantalla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Sesión 7</vt:lpstr>
      <vt:lpstr>Sistemas Sociales de Acción. Marco de referencia de la Acción</vt:lpstr>
      <vt:lpstr>Necesidades-orientaciones de valor y orientaciones de motivos</vt:lpstr>
      <vt:lpstr>Estructura del sistema social</vt:lpstr>
      <vt:lpstr>Institucionalización</vt:lpstr>
      <vt:lpstr>Tipos de pautas culturales</vt:lpstr>
      <vt:lpstr>Variables pautas (alternativas polares en la relación actor y objetos sociales</vt:lpstr>
      <vt:lpstr>Diferenciación de la sociedades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7</dc:title>
  <dc:creator>UAMI</dc:creator>
  <cp:lastModifiedBy>UAMI</cp:lastModifiedBy>
  <cp:revision>3</cp:revision>
  <dcterms:created xsi:type="dcterms:W3CDTF">2013-07-24T22:13:31Z</dcterms:created>
  <dcterms:modified xsi:type="dcterms:W3CDTF">2013-07-24T22:43:11Z</dcterms:modified>
</cp:coreProperties>
</file>