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3123-1400-47CF-8B23-7CA451B45B77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7919-C030-4D64-AA7C-1CF288403C6A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3123-1400-47CF-8B23-7CA451B45B77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7919-C030-4D64-AA7C-1CF288403C6A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3123-1400-47CF-8B23-7CA451B45B77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7919-C030-4D64-AA7C-1CF288403C6A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3123-1400-47CF-8B23-7CA451B45B77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7919-C030-4D64-AA7C-1CF288403C6A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3123-1400-47CF-8B23-7CA451B45B77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7919-C030-4D64-AA7C-1CF288403C6A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3123-1400-47CF-8B23-7CA451B45B77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7919-C030-4D64-AA7C-1CF288403C6A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3123-1400-47CF-8B23-7CA451B45B77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7919-C030-4D64-AA7C-1CF288403C6A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3123-1400-47CF-8B23-7CA451B45B77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7919-C030-4D64-AA7C-1CF288403C6A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3123-1400-47CF-8B23-7CA451B45B77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7919-C030-4D64-AA7C-1CF288403C6A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3123-1400-47CF-8B23-7CA451B45B77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7919-C030-4D64-AA7C-1CF288403C6A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3123-1400-47CF-8B23-7CA451B45B77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7919-C030-4D64-AA7C-1CF288403C6A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63123-1400-47CF-8B23-7CA451B45B77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37919-C030-4D64-AA7C-1CF288403C6A}" type="slidenum">
              <a:rPr lang="es-MX" smtClean="0"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Sesión 6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La Estructura de la Acción Social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Objetivo: analizar la Historia reciente de la Sociología (Spencer, </a:t>
            </a:r>
            <a:r>
              <a:rPr lang="es-MX" dirty="0" smtClean="0"/>
              <a:t>Durkheim</a:t>
            </a:r>
            <a:r>
              <a:rPr lang="es-MX" dirty="0" smtClean="0"/>
              <a:t> y Weber)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Recupera el concepto de Motivo de la Acción</a:t>
            </a:r>
          </a:p>
          <a:p>
            <a:r>
              <a:rPr lang="es-MX" dirty="0" smtClean="0"/>
              <a:t>Y el concepto de Sistema: el todo determina las propiedades de las partes; las propiedades del Todo son más que la suma de las partes; la parte no existe sin el Todo; el Sistema implica un concepto de Estructura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Crítica del utilitarismo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Atomismo</a:t>
            </a:r>
          </a:p>
          <a:p>
            <a:r>
              <a:rPr lang="es-MX" dirty="0" smtClean="0"/>
              <a:t>Falta el elemento normativo en la relación medios/fines</a:t>
            </a:r>
          </a:p>
          <a:p>
            <a:r>
              <a:rPr lang="es-MX" dirty="0" smtClean="0"/>
              <a:t>No ubica en un sistema y no responde de la relación entre diversos fines y diversos medios</a:t>
            </a:r>
          </a:p>
          <a:p>
            <a:r>
              <a:rPr lang="es-MX" dirty="0" smtClean="0"/>
              <a:t>Empirismo (no hay relaciones significativas)</a:t>
            </a:r>
          </a:p>
          <a:p>
            <a:r>
              <a:rPr lang="es-MX" dirty="0" smtClean="0"/>
              <a:t>Carácter fortuito de los fines</a:t>
            </a:r>
          </a:p>
          <a:p>
            <a:pPr>
              <a:buNone/>
            </a:pPr>
            <a:r>
              <a:rPr lang="es-MX" dirty="0" smtClean="0"/>
              <a:t>De los subjetivo solo se considera lo cognitivo científico, por tanto, se abandona la subjetividad por la objetividad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Teoría de la Acción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Se parte del “Acto Unidad: un actor, un fin, una situación, normas, medios y condiciones de la acción</a:t>
            </a:r>
          </a:p>
          <a:p>
            <a:r>
              <a:rPr lang="es-MX" dirty="0" smtClean="0"/>
              <a:t>Relaciones funcionales del Acto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Conclusiones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dirty="0" smtClean="0"/>
              <a:t>Esta obra es solo el punto de partida de </a:t>
            </a:r>
            <a:r>
              <a:rPr lang="es-MX" dirty="0" smtClean="0"/>
              <a:t>us</a:t>
            </a:r>
            <a:r>
              <a:rPr lang="es-MX" dirty="0" smtClean="0"/>
              <a:t> teoría voluntarista de la Acción</a:t>
            </a:r>
          </a:p>
          <a:p>
            <a:r>
              <a:rPr lang="es-MX" dirty="0" smtClean="0"/>
              <a:t>Principalmente sintetiza y critica a sus predecesores </a:t>
            </a:r>
            <a:r>
              <a:rPr lang="es-MX" dirty="0" smtClean="0"/>
              <a:t>posivistas</a:t>
            </a:r>
            <a:r>
              <a:rPr lang="es-MX" dirty="0" smtClean="0"/>
              <a:t>-utilitaristas-idealistas</a:t>
            </a:r>
          </a:p>
          <a:p>
            <a:r>
              <a:rPr lang="es-MX" dirty="0" smtClean="0"/>
              <a:t>Retoma de unos y de otros</a:t>
            </a:r>
          </a:p>
          <a:p>
            <a:r>
              <a:rPr lang="es-MX" dirty="0" smtClean="0"/>
              <a:t>Fija su posición acorde con lo más avanzado del positivismo lógico</a:t>
            </a:r>
          </a:p>
          <a:p>
            <a:r>
              <a:rPr lang="es-MX" dirty="0" smtClean="0"/>
              <a:t>Establece su punto de partida de su teoría de la acción en el acto-unidad y aunque pareciera incluir a la subjetividad ya aparece el sesgo normativista</a:t>
            </a:r>
          </a:p>
          <a:p>
            <a:r>
              <a:rPr lang="es-MX" dirty="0" smtClean="0"/>
              <a:t>En esta obra no hay mayor desarrollo de su Teoría de la acción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248</Words>
  <Application>Microsoft Office PowerPoint</Application>
  <PresentationFormat>Presentación en pantalla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Sesión 6</vt:lpstr>
      <vt:lpstr>Objetivo: analizar la Historia reciente de la Sociología (Spencer, Durkheim y Weber)</vt:lpstr>
      <vt:lpstr>Crítica del utilitarismo</vt:lpstr>
      <vt:lpstr>Teoría de la Acción</vt:lpstr>
      <vt:lpstr>Conclusiones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6</dc:title>
  <dc:creator>UAMI</dc:creator>
  <cp:lastModifiedBy>UAMI</cp:lastModifiedBy>
  <cp:revision>2</cp:revision>
  <dcterms:created xsi:type="dcterms:W3CDTF">2013-07-24T21:56:59Z</dcterms:created>
  <dcterms:modified xsi:type="dcterms:W3CDTF">2013-07-24T22:13:26Z</dcterms:modified>
</cp:coreProperties>
</file>