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5B8FE-1D40-400F-B1F9-5EE8FD0A72AC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44B60-1D13-45FE-A5FD-4B1621AF7EC1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Sesión 5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Presentación de </a:t>
            </a:r>
            <a:r>
              <a:rPr lang="es-MX" dirty="0" smtClean="0"/>
              <a:t>Parsons</a:t>
            </a:r>
            <a:r>
              <a:rPr lang="es-MX" dirty="0" smtClean="0"/>
              <a:t> por  </a:t>
            </a:r>
            <a:r>
              <a:rPr lang="es-MX" dirty="0" smtClean="0"/>
              <a:t>Savage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dirty="0" smtClean="0"/>
              <a:t>El autor niega que haya habido en </a:t>
            </a:r>
            <a:r>
              <a:rPr lang="es-MX" dirty="0" smtClean="0"/>
              <a:t>Parsons</a:t>
            </a:r>
            <a:r>
              <a:rPr lang="es-MX" dirty="0" smtClean="0"/>
              <a:t> una etapa Voluntarista, siempre fue normativista</a:t>
            </a:r>
          </a:p>
          <a:p>
            <a:pPr>
              <a:buNone/>
            </a:pPr>
            <a:r>
              <a:rPr lang="es-MX" dirty="0" smtClean="0"/>
              <a:t>La acción social es posible por los valores, la voluntad se mueve entre valores y límites de las condiciones externas. </a:t>
            </a:r>
            <a:r>
              <a:rPr lang="es-MX" dirty="0" smtClean="0"/>
              <a:t>Parsons</a:t>
            </a:r>
            <a:r>
              <a:rPr lang="es-MX" dirty="0" smtClean="0"/>
              <a:t>, “el actor no es libre de hacer lo que quiera sino lo que está obligado a hacer”</a:t>
            </a:r>
          </a:p>
          <a:p>
            <a:pPr>
              <a:buNone/>
            </a:pPr>
            <a:r>
              <a:rPr lang="es-MX" dirty="0" smtClean="0"/>
              <a:t>La Subjetividad en </a:t>
            </a:r>
            <a:r>
              <a:rPr lang="es-MX" dirty="0" smtClean="0"/>
              <a:t>parsons</a:t>
            </a:r>
            <a:r>
              <a:rPr lang="es-MX" dirty="0" smtClean="0"/>
              <a:t> no es la libertad de construir significados sino la capacidad de reconocer lo que hay que hacer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Relaciones entre Orientaciones Motivacionales y Normativas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smtClean="0"/>
              <a:t>a). Las motivacionales son las normativas interiorizadas</a:t>
            </a:r>
          </a:p>
          <a:p>
            <a:pPr>
              <a:buNone/>
            </a:pPr>
            <a:r>
              <a:rPr lang="es-MX" dirty="0" smtClean="0"/>
              <a:t>b). Esta relación no es unidireccional pero predomina lo normativo</a:t>
            </a:r>
          </a:p>
          <a:p>
            <a:pPr>
              <a:buNone/>
            </a:pPr>
            <a:r>
              <a:rPr lang="es-MX" dirty="0" smtClean="0"/>
              <a:t>c). No contradicción entre motivaciones con acciones, roles y normas</a:t>
            </a:r>
          </a:p>
          <a:p>
            <a:pPr>
              <a:buNone/>
            </a:pPr>
            <a:r>
              <a:rPr lang="es-MX" dirty="0" smtClean="0"/>
              <a:t>*Críticas de </a:t>
            </a:r>
            <a:r>
              <a:rPr lang="es-MX" dirty="0" smtClean="0"/>
              <a:t>Merton</a:t>
            </a:r>
            <a:r>
              <a:rPr lang="es-MX" dirty="0" smtClean="0"/>
              <a:t>: en la sociedad también hay disfuncionalidades, no suponer funcionalismo universal, hay que probarlo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Relación sistema social y cultura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La integración depende del cumplimiento de los roles normados por la cultura</a:t>
            </a:r>
          </a:p>
          <a:p>
            <a:pPr>
              <a:buNone/>
            </a:pPr>
            <a:r>
              <a:rPr lang="es-MX" dirty="0" smtClean="0"/>
              <a:t>El punto de partida son las variables-pauta que limitan las opciones de elección, más los prerrequisitos funcionales que miran al sistema en su conjunto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185</Words>
  <Application>Microsoft Office PowerPoint</Application>
  <PresentationFormat>Presentación en pantalla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Sesión 5</vt:lpstr>
      <vt:lpstr>Diapositiva 2</vt:lpstr>
      <vt:lpstr>Relaciones entre Orientaciones Motivacionales y Normativas</vt:lpstr>
      <vt:lpstr>Relación sistema social y cultura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5</dc:title>
  <dc:creator>UAMI</dc:creator>
  <cp:lastModifiedBy>UAMI</cp:lastModifiedBy>
  <cp:revision>2</cp:revision>
  <dcterms:created xsi:type="dcterms:W3CDTF">2013-07-24T21:37:35Z</dcterms:created>
  <dcterms:modified xsi:type="dcterms:W3CDTF">2013-07-24T21:50:54Z</dcterms:modified>
</cp:coreProperties>
</file>