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1" r:id="rId9"/>
    <p:sldId id="262" r:id="rId10"/>
    <p:sldId id="263" r:id="rId11"/>
    <p:sldId id="264" r:id="rId12"/>
    <p:sldId id="265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30F6-5FA6-40B9-8F07-1328E61A8367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B4A1-E635-4A33-A252-4529AF4A44FC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30F6-5FA6-40B9-8F07-1328E61A8367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B4A1-E635-4A33-A252-4529AF4A44FC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30F6-5FA6-40B9-8F07-1328E61A8367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B4A1-E635-4A33-A252-4529AF4A44FC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30F6-5FA6-40B9-8F07-1328E61A8367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B4A1-E635-4A33-A252-4529AF4A44FC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30F6-5FA6-40B9-8F07-1328E61A8367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B4A1-E635-4A33-A252-4529AF4A44FC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30F6-5FA6-40B9-8F07-1328E61A8367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B4A1-E635-4A33-A252-4529AF4A44FC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30F6-5FA6-40B9-8F07-1328E61A8367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B4A1-E635-4A33-A252-4529AF4A44FC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30F6-5FA6-40B9-8F07-1328E61A8367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B4A1-E635-4A33-A252-4529AF4A44FC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30F6-5FA6-40B9-8F07-1328E61A8367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B4A1-E635-4A33-A252-4529AF4A44FC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30F6-5FA6-40B9-8F07-1328E61A8367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B4A1-E635-4A33-A252-4529AF4A44FC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130F6-5FA6-40B9-8F07-1328E61A8367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FB4A1-E635-4A33-A252-4529AF4A44FC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130F6-5FA6-40B9-8F07-1328E61A8367}" type="datetimeFigureOut">
              <a:rPr lang="es-MX" smtClean="0"/>
              <a:pPr/>
              <a:t>24/07/2013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FB4A1-E635-4A33-A252-4529AF4A44FC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Sesión 4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La presentación de Parsons por Alexander</a:t>
            </a:r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El Rol no es solo Norma de cómo actuar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Comprende símbolos de prestigio, así como recompensa y sanciones</a:t>
            </a:r>
          </a:p>
          <a:p>
            <a:r>
              <a:rPr lang="es-MX" dirty="0" smtClean="0"/>
              <a:t>Cada Rol debe ser parte de un sistema</a:t>
            </a:r>
          </a:p>
          <a:p>
            <a:r>
              <a:rPr lang="es-MX" dirty="0" smtClean="0"/>
              <a:t>El Rol se relaciona con asignación de medios e integración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Teoría del </a:t>
            </a:r>
            <a:r>
              <a:rPr lang="es-MX" dirty="0" smtClean="0"/>
              <a:t>cambio ( Postguerra, período estable con crecimiento)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MX" dirty="0" smtClean="0"/>
              <a:t>Ahora habla de Modernización, exalta la diferenciación</a:t>
            </a:r>
          </a:p>
          <a:p>
            <a:pPr>
              <a:buNone/>
            </a:pPr>
            <a:r>
              <a:rPr lang="es-MX" dirty="0" smtClean="0"/>
              <a:t>El </a:t>
            </a:r>
            <a:r>
              <a:rPr lang="es-MX" dirty="0" smtClean="0"/>
              <a:t>cambio se da por diferenciación institucional (trabajo, institución, familia, etc.)</a:t>
            </a:r>
          </a:p>
          <a:p>
            <a:pPr>
              <a:buNone/>
            </a:pPr>
            <a:r>
              <a:rPr lang="es-MX" dirty="0" smtClean="0"/>
              <a:t>Este cambio es continuo por diferenciación pero se institucionaliza a través de:</a:t>
            </a:r>
          </a:p>
          <a:p>
            <a:pPr>
              <a:buNone/>
            </a:pPr>
            <a:r>
              <a:rPr lang="es-MX" dirty="0" smtClean="0"/>
              <a:t>a). Socialización: la sociedad produce al hombre para los roles y sus motivaciones están integradas  no por coerción</a:t>
            </a:r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Modelo AGIL: dimensiones del sistema </a:t>
            </a:r>
            <a:r>
              <a:rPr lang="es-MX" dirty="0" smtClean="0"/>
              <a:t>social (último </a:t>
            </a:r>
            <a:r>
              <a:rPr lang="es-MX" dirty="0" err="1" smtClean="0"/>
              <a:t>parsons</a:t>
            </a:r>
            <a:r>
              <a:rPr lang="es-MX" dirty="0" smtClean="0"/>
              <a:t>)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Adaptación</a:t>
            </a:r>
          </a:p>
          <a:p>
            <a:r>
              <a:rPr lang="es-MX" dirty="0" smtClean="0"/>
              <a:t>Capacidad para alcanzar metas</a:t>
            </a:r>
          </a:p>
          <a:p>
            <a:r>
              <a:rPr lang="es-MX" dirty="0" smtClean="0"/>
              <a:t>Interacción (regulada por normas)</a:t>
            </a:r>
            <a:endParaRPr lang="es-MX" dirty="0" smtClean="0"/>
          </a:p>
          <a:p>
            <a:r>
              <a:rPr lang="es-MX" dirty="0" smtClean="0"/>
              <a:t>Latencia (mantenimiento de patrones)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ideología de Parsons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Hasta finales de la segunda guerra mundial: crítico del desorden social mundial</a:t>
            </a:r>
          </a:p>
          <a:p>
            <a:r>
              <a:rPr lang="es-MX" dirty="0" smtClean="0"/>
              <a:t>Luego elogia a los USA como sociedad ético-racional que combina individualismo con igualdad y logra la integración de comunidades</a:t>
            </a:r>
          </a:p>
          <a:p>
            <a:r>
              <a:rPr lang="es-MX" dirty="0" smtClean="0"/>
              <a:t>A fines de los 50 vuelve la inestabilidad social y de clase, países subdesarrollados, la juventud rebelde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Primera síntesis de Parsons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MX" dirty="0" smtClean="0"/>
              <a:t>Fue resultado de la crisis de la razón del liberalismo clásico, del progreso y se niega la autorregulación automática al buscar los hombres su máximo beneficio</a:t>
            </a:r>
          </a:p>
          <a:p>
            <a:pPr>
              <a:buNone/>
            </a:pPr>
            <a:r>
              <a:rPr lang="es-MX" dirty="0" smtClean="0"/>
              <a:t>Acto Unidad: todos somos agencia (las personas construyen metas, interpretan y deciden la acción), pero restringidos por situaciones (medios y condiciones), más las normas que guían la interpretación y la acción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Crítica al racionalismo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Elimina la subjetividad, la acción no racional es con significado, aunque normas y valores son estructuras por encima de los individuos</a:t>
            </a:r>
          </a:p>
          <a:p>
            <a:pPr>
              <a:buNone/>
            </a:pP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Pero en esta etapa hay en Parsons tres ambigüedades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Busca conciliar estructura con voluntad y cae en el </a:t>
            </a:r>
            <a:r>
              <a:rPr lang="es-MX" dirty="0" err="1" smtClean="0"/>
              <a:t>normativismo</a:t>
            </a:r>
            <a:r>
              <a:rPr lang="es-MX" dirty="0" smtClean="0"/>
              <a:t>, substituye la acción instrumental por la acción normativa</a:t>
            </a:r>
          </a:p>
          <a:p>
            <a:r>
              <a:rPr lang="es-MX" dirty="0" smtClean="0"/>
              <a:t>Confunde orden con consenso y elimina el conflicto. Su definición de Sociología, sistemas de acción Social que integran valores comunes</a:t>
            </a:r>
          </a:p>
          <a:p>
            <a:r>
              <a:rPr lang="es-MX" dirty="0" smtClean="0"/>
              <a:t>Privilegia Estructuras sobre Sujetos</a:t>
            </a:r>
          </a:p>
          <a:p>
            <a:r>
              <a:rPr lang="es-MX" dirty="0" smtClean="0"/>
              <a:t>Positivista al buscar Universales</a:t>
            </a:r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 Estructural Funcionalismo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Segundo período, entre 1937 y 1951 (el sistema social)</a:t>
            </a:r>
          </a:p>
          <a:p>
            <a:pPr>
              <a:buNone/>
            </a:pPr>
            <a:r>
              <a:rPr lang="es-MX" dirty="0" smtClean="0"/>
              <a:t>*Incorpora a Freud (teoría del </a:t>
            </a:r>
            <a:r>
              <a:rPr lang="es-MX" dirty="0" err="1" smtClean="0"/>
              <a:t>super</a:t>
            </a:r>
            <a:r>
              <a:rPr lang="es-MX" dirty="0" smtClean="0"/>
              <a:t> Yo, </a:t>
            </a:r>
            <a:r>
              <a:rPr lang="es-MX" dirty="0" err="1" smtClean="0"/>
              <a:t>introyección</a:t>
            </a:r>
            <a:r>
              <a:rPr lang="es-MX" dirty="0" smtClean="0"/>
              <a:t> e internalización del objeto)</a:t>
            </a:r>
          </a:p>
          <a:p>
            <a:pPr>
              <a:buNone/>
            </a:pPr>
            <a:r>
              <a:rPr lang="es-MX" dirty="0" smtClean="0"/>
              <a:t>*Teoría de los tres sistemas: personalidad, social y cultural</a:t>
            </a: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Los tres subsistemas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Personalidad: necesidades de la persona individual (orgánicos y emocionales)</a:t>
            </a:r>
          </a:p>
          <a:p>
            <a:r>
              <a:rPr lang="es-MX" dirty="0" smtClean="0"/>
              <a:t>Sistema social: interacciones, sujeto a escasez, implica instituciones reguladoras de la distribución</a:t>
            </a:r>
          </a:p>
          <a:p>
            <a:r>
              <a:rPr lang="es-MX" dirty="0" smtClean="0"/>
              <a:t>Sistema cultura: sentido y valor</a:t>
            </a: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¿Cómo se coordinan necesidades de la personalidad con status-roles?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s-MX" dirty="0" smtClean="0"/>
              <a:t>La Persona internaliza status-roles</a:t>
            </a:r>
          </a:p>
          <a:p>
            <a:pPr marL="514350" indent="-514350">
              <a:buAutoNum type="arabicPeriod"/>
            </a:pPr>
            <a:r>
              <a:rPr lang="es-MX" dirty="0" smtClean="0"/>
              <a:t>Los status-roles no dependen de la persona sino del sistema</a:t>
            </a:r>
          </a:p>
          <a:p>
            <a:pPr marL="514350" indent="-514350">
              <a:buAutoNum type="arabicPeriod"/>
            </a:pPr>
            <a:r>
              <a:rPr lang="es-MX" dirty="0" smtClean="0"/>
              <a:t>El equilibrio se dificulta por la interacción: las expectativas deben complementarse. Hay institucionalidad cuando en los roles coinciden normas y valores  con necesidades de la personalidad, sin embargo hay </a:t>
            </a:r>
            <a:r>
              <a:rPr lang="es-MX" dirty="0" smtClean="0"/>
              <a:t>contingencia (la interacción es abierta e imprevisible).</a:t>
            </a:r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MX" dirty="0" smtClean="0"/>
              <a:t>4. </a:t>
            </a:r>
            <a:r>
              <a:rPr lang="es-MX" dirty="0" smtClean="0"/>
              <a:t>Equilibrio ideal, lleva la desvío y el conflicto</a:t>
            </a:r>
          </a:p>
          <a:p>
            <a:pPr>
              <a:buNone/>
            </a:pPr>
            <a:r>
              <a:rPr lang="es-MX" dirty="0" smtClean="0"/>
              <a:t> del sistema</a:t>
            </a:r>
          </a:p>
          <a:p>
            <a:pPr>
              <a:buNone/>
            </a:pPr>
            <a:r>
              <a:rPr lang="es-MX" dirty="0" smtClean="0"/>
              <a:t>Insatisfacción al nivel de la personalidad con un rol, lleva a alejarse de las obligaciones del rol y provoca falla en la interacción y esto lleva a inestabilidad y conflicto. Entonces intervienen mecanismos de control social</a:t>
            </a:r>
          </a:p>
          <a:p>
            <a:pPr>
              <a:buNone/>
            </a:pPr>
            <a:r>
              <a:rPr lang="es-MX" dirty="0" smtClean="0"/>
              <a:t>5. </a:t>
            </a:r>
            <a:r>
              <a:rPr lang="es-MX" dirty="0" smtClean="0"/>
              <a:t>A la falta de obligaciones culturales comunes vine la coerción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558</Words>
  <Application>Microsoft Office PowerPoint</Application>
  <PresentationFormat>Presentación en pantalla (4:3)</PresentationFormat>
  <Paragraphs>47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Sesión 4</vt:lpstr>
      <vt:lpstr>La ideología de Parsons</vt:lpstr>
      <vt:lpstr>Primera síntesis de Parsons</vt:lpstr>
      <vt:lpstr>Crítica al racionalismo</vt:lpstr>
      <vt:lpstr>Pero en esta etapa hay en Parsons tres ambigüedades</vt:lpstr>
      <vt:lpstr>El Estructural Funcionalismo</vt:lpstr>
      <vt:lpstr>Los tres subsistemas</vt:lpstr>
      <vt:lpstr>¿Cómo se coordinan necesidades de la personalidad con status-roles?</vt:lpstr>
      <vt:lpstr>B</vt:lpstr>
      <vt:lpstr>El Rol no es solo Norma de cómo actuar</vt:lpstr>
      <vt:lpstr>Teoría del cambio ( Postguerra, período estable con crecimiento)</vt:lpstr>
      <vt:lpstr>Modelo AGIL: dimensiones del sistema social (último parsons)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4</dc:title>
  <dc:creator>UAMI</dc:creator>
  <cp:lastModifiedBy>UAMI</cp:lastModifiedBy>
  <cp:revision>6</cp:revision>
  <dcterms:created xsi:type="dcterms:W3CDTF">2013-07-24T20:00:33Z</dcterms:created>
  <dcterms:modified xsi:type="dcterms:W3CDTF">2013-07-24T21:37:23Z</dcterms:modified>
</cp:coreProperties>
</file>