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30E2-CE09-4436-B886-6DEF90164F1C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0D96F-B374-4C26-903B-922F5A43347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3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La Presentación de Parsons por Ritzer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 de </a:t>
            </a:r>
            <a:r>
              <a:rPr lang="es-MX" dirty="0" err="1" smtClean="0"/>
              <a:t>Ritzer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No sirve para el análisis de sociedades históricas</a:t>
            </a:r>
          </a:p>
          <a:p>
            <a:r>
              <a:rPr lang="es-MX" dirty="0" smtClean="0"/>
              <a:t>No es posible una teoría Universal</a:t>
            </a:r>
          </a:p>
          <a:p>
            <a:r>
              <a:rPr lang="es-MX" dirty="0" smtClean="0"/>
              <a:t>No permite el análisis del cambio y el conflicto sociales, ni del poder</a:t>
            </a:r>
          </a:p>
          <a:p>
            <a:r>
              <a:rPr lang="es-MX" dirty="0" smtClean="0"/>
              <a:t>Teoría conservadora</a:t>
            </a:r>
          </a:p>
          <a:p>
            <a:r>
              <a:rPr lang="es-MX" dirty="0" smtClean="0"/>
              <a:t>Se anula al Actor creativo</a:t>
            </a:r>
          </a:p>
          <a:p>
            <a:r>
              <a:rPr lang="es-MX" dirty="0" smtClean="0"/>
              <a:t>Trata al sistema como si fuera un ser vivo que tiene metas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Teoría voluntarista de la Acción: elección de Actor entre valores, cursos de Acción</a:t>
            </a:r>
          </a:p>
          <a:p>
            <a:r>
              <a:rPr lang="es-MX" dirty="0" smtClean="0"/>
              <a:t>Las Normas son causalmente relevantes</a:t>
            </a:r>
          </a:p>
          <a:p>
            <a:r>
              <a:rPr lang="es-MX" dirty="0" smtClean="0"/>
              <a:t>Los sistemas de un orden más alto surgen de otros más bajos (emergencia)</a:t>
            </a:r>
          </a:p>
          <a:p>
            <a:r>
              <a:rPr lang="es-MX" dirty="0" smtClean="0"/>
              <a:t>Crítica al Utilitarismo</a:t>
            </a:r>
          </a:p>
          <a:p>
            <a:r>
              <a:rPr lang="es-MX" dirty="0" smtClean="0"/>
              <a:t>Crítica del Positivismo: determinismo causal, la acción es intencional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 la Acción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Estructura de la Acción Social:</a:t>
            </a:r>
          </a:p>
          <a:p>
            <a:pPr marL="514350" indent="-514350">
              <a:buAutoNum type="arabicPeriod"/>
            </a:pPr>
            <a:r>
              <a:rPr lang="es-MX" dirty="0" smtClean="0"/>
              <a:t>Acto Unidad: un actor, un fin, una situación (no controlada por el actor y medios); normas y valores (sirven para seleccionar medios y fines)</a:t>
            </a:r>
          </a:p>
          <a:p>
            <a:pPr marL="514350" indent="-514350">
              <a:buAutoNum type="arabicPeriod"/>
            </a:pPr>
            <a:r>
              <a:rPr lang="es-MX" dirty="0" smtClean="0"/>
              <a:t>Voluntarismo (Actores toman decisiones)</a:t>
            </a:r>
          </a:p>
          <a:p>
            <a:pPr marL="514350" indent="-514350">
              <a:buAutoNum type="arabicPeriod"/>
            </a:pPr>
            <a:r>
              <a:rPr lang="es-MX" dirty="0" smtClean="0"/>
              <a:t>Verstehen (comprensión del significado subjetivo de la Acción)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paso al Sistema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Acto Unidad es substituido por el Satus-Rol</a:t>
            </a:r>
          </a:p>
          <a:p>
            <a:r>
              <a:rPr lang="es-MX" dirty="0" smtClean="0"/>
              <a:t>La Estructura del sistema social es de los estatus roles + disposición de necesidades + orientaciones de valor (cultura)</a:t>
            </a:r>
          </a:p>
          <a:p>
            <a:r>
              <a:rPr lang="es-MX" dirty="0" smtClean="0"/>
              <a:t>Parsons abandonó el voluntarismo después de 1937 y el Verstehen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Disposición de Necesidades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1. Orientaciones motivacionales, con conscientes: cognitivo, catético (emocional), evaluativo (gratificación)</a:t>
            </a:r>
          </a:p>
          <a:p>
            <a:pPr>
              <a:buNone/>
            </a:pPr>
            <a:r>
              <a:rPr lang="es-MX" dirty="0" smtClean="0"/>
              <a:t>Orientaciones de Valor (normas y valores internalizadas a través de la socialización, no consientes): cognitivo (jerarquiza información), evaluativo y moral</a:t>
            </a:r>
          </a:p>
          <a:p>
            <a:pPr>
              <a:buNone/>
            </a:pPr>
            <a:r>
              <a:rPr lang="es-MX" dirty="0" smtClean="0"/>
              <a:t>Las normas y valores guían y el Actor que interpreta decide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Disposición de Necesidades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Orientaciones motivacionales</a:t>
            </a:r>
          </a:p>
          <a:p>
            <a:pPr marL="514350" indent="-514350">
              <a:buAutoNum type="arabicPeriod"/>
            </a:pPr>
            <a:r>
              <a:rPr lang="es-MX" dirty="0" smtClean="0"/>
              <a:t>Orientaciones de Valor</a:t>
            </a:r>
          </a:p>
          <a:p>
            <a:pPr marL="514350" indent="-514350">
              <a:buNone/>
            </a:pPr>
            <a:r>
              <a:rPr lang="es-MX" dirty="0" smtClean="0"/>
              <a:t>Ejemplo: ¿Ingreso a la UAM?</a:t>
            </a:r>
          </a:p>
          <a:p>
            <a:pPr marL="514350" indent="-514350">
              <a:buNone/>
            </a:pPr>
            <a:r>
              <a:rPr lang="es-MX" dirty="0" smtClean="0"/>
              <a:t>Deber ser: cognitivo (los profesores son de alto nivel), evaluativo (me emociona aprender lo último), moral (buen profesionista)</a:t>
            </a:r>
          </a:p>
          <a:p>
            <a:pPr marL="514350" indent="-514350">
              <a:buNone/>
            </a:pPr>
            <a:r>
              <a:rPr lang="es-MX" dirty="0" smtClean="0"/>
              <a:t>Proceso de análisis: cognitivo (ranking), catético ( me gusta el ambiente), evaluativo (me conviene)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Tipos de Acción: resultado de la combinación de disposición de necesidades y orientaciones de valor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 smtClean="0"/>
          </a:p>
          <a:p>
            <a:pPr marL="514350" indent="-514350">
              <a:buAutoNum type="arabicPeriod"/>
            </a:pPr>
            <a:r>
              <a:rPr lang="es-MX" dirty="0" smtClean="0"/>
              <a:t>Acción intelectual: interés cognitivo-modelo cognitivo</a:t>
            </a:r>
          </a:p>
          <a:p>
            <a:pPr marL="514350" indent="-514350">
              <a:buAutoNum type="arabicPeriod"/>
            </a:pPr>
            <a:r>
              <a:rPr lang="es-MX" dirty="0" smtClean="0"/>
              <a:t>Emocional: catético-evaluativo</a:t>
            </a:r>
          </a:p>
          <a:p>
            <a:pPr marL="514350" indent="-514350">
              <a:buAutoNum type="arabicPeriod"/>
            </a:pPr>
            <a:r>
              <a:rPr lang="es-MX" dirty="0" smtClean="0"/>
              <a:t>Moral: evaluativo-moral</a:t>
            </a:r>
          </a:p>
          <a:p>
            <a:pPr marL="514350" indent="-514350">
              <a:buAutoNum type="arabicPeriod"/>
            </a:pPr>
            <a:r>
              <a:rPr lang="es-MX" dirty="0" smtClean="0"/>
              <a:t>Instrumental: catético-cognitivo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Variables pauta: 5 elecciones dicotómicas de acción, son Universales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Afectividad-neutralidad</a:t>
            </a:r>
          </a:p>
          <a:p>
            <a:pPr marL="514350" indent="-514350">
              <a:buNone/>
            </a:pPr>
            <a:r>
              <a:rPr lang="es-MX" dirty="0" smtClean="0"/>
              <a:t> 2.   Especificidad-difusibilidad</a:t>
            </a:r>
          </a:p>
          <a:p>
            <a:pPr marL="514350" indent="-514350">
              <a:buNone/>
            </a:pPr>
            <a:r>
              <a:rPr lang="es-MX" dirty="0" smtClean="0"/>
              <a:t>3. Universalismo-particularismo</a:t>
            </a:r>
          </a:p>
          <a:p>
            <a:pPr marL="514350" indent="-514350">
              <a:buNone/>
            </a:pPr>
            <a:r>
              <a:rPr lang="es-MX" dirty="0" smtClean="0"/>
              <a:t>4. Adquisición-adscripción</a:t>
            </a:r>
          </a:p>
          <a:p>
            <a:pPr marL="514350" indent="-514350">
              <a:buNone/>
            </a:pPr>
            <a:r>
              <a:rPr lang="es-MX" dirty="0" smtClean="0"/>
              <a:t>5. Si mismos-colectividad (egoismos-comunitarismo)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Prerequistos</a:t>
            </a:r>
            <a:r>
              <a:rPr lang="es-MX" dirty="0" smtClean="0"/>
              <a:t> funcionales del sistema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Deben estar estructurados</a:t>
            </a:r>
          </a:p>
          <a:p>
            <a:r>
              <a:rPr lang="es-MX" dirty="0" smtClean="0"/>
              <a:t>Contar con el apoyo de otros sistemas</a:t>
            </a:r>
          </a:p>
          <a:p>
            <a:r>
              <a:rPr lang="es-MX" dirty="0" smtClean="0"/>
              <a:t>Satisfacer necesidades de los actores</a:t>
            </a:r>
          </a:p>
          <a:p>
            <a:r>
              <a:rPr lang="es-MX" dirty="0" smtClean="0"/>
              <a:t>Suscitar participación</a:t>
            </a:r>
          </a:p>
          <a:p>
            <a:r>
              <a:rPr lang="es-MX" dirty="0" smtClean="0"/>
              <a:t>Controlar a los desintegradores</a:t>
            </a:r>
          </a:p>
          <a:p>
            <a:r>
              <a:rPr lang="es-MX" dirty="0" smtClean="0"/>
              <a:t>Controlar el conflicto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415</Words>
  <Application>Microsoft Office PowerPoint</Application>
  <PresentationFormat>Presentación en pantalla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Sesión 3</vt:lpstr>
      <vt:lpstr>Principios</vt:lpstr>
      <vt:lpstr>Teoría de la Acción</vt:lpstr>
      <vt:lpstr>El paso al Sistema Social</vt:lpstr>
      <vt:lpstr>Disposición de Necesidades</vt:lpstr>
      <vt:lpstr>Disposición de Necesidades</vt:lpstr>
      <vt:lpstr>Tipos de Acción: resultado de la combinación de disposición de necesidades y orientaciones de valor</vt:lpstr>
      <vt:lpstr>Variables pauta: 5 elecciones dicotómicas de acción, son Universales</vt:lpstr>
      <vt:lpstr>Prerequistos funcionales del sistema</vt:lpstr>
      <vt:lpstr>Críticas de Ritzer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3</dc:title>
  <dc:creator>UAMI</dc:creator>
  <cp:lastModifiedBy>UAMI</cp:lastModifiedBy>
  <cp:revision>5</cp:revision>
  <dcterms:created xsi:type="dcterms:W3CDTF">2013-07-24T19:36:28Z</dcterms:created>
  <dcterms:modified xsi:type="dcterms:W3CDTF">2013-07-24T21:56:27Z</dcterms:modified>
</cp:coreProperties>
</file>