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C43B4-2665-4151-A1A1-D82759E98F86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69F2B-C620-472C-915A-60E331D66EAF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Sesión </a:t>
            </a:r>
            <a:r>
              <a:rPr lang="es-MX" dirty="0" smtClean="0"/>
              <a:t>2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Contexto de la Obra de Parsons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Aspectos biográficos relevantes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Familia religiosa</a:t>
            </a:r>
          </a:p>
          <a:p>
            <a:r>
              <a:rPr lang="es-MX" dirty="0" smtClean="0"/>
              <a:t>Estudia el Doctorado en la London School of Economics de influencia laborista (conoce la teoría económica y el utilitarismo)</a:t>
            </a:r>
          </a:p>
          <a:p>
            <a:r>
              <a:rPr lang="es-MX" dirty="0" smtClean="0"/>
              <a:t>Continúa en Hildeberg (conoce la polémica positivismo y Hermenéutica)</a:t>
            </a:r>
          </a:p>
          <a:p>
            <a:r>
              <a:rPr lang="es-MX" dirty="0" smtClean="0"/>
              <a:t>Entra como profesor en Harvard: funda el departamento de relaciones sociales (estudiantes ricos de la elite, aislamiento universitario)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Contexto inmediato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Sufre el impacto de la Gran Depresión en los estados Unidos (1929-34), seguida del New Deal y el </a:t>
            </a:r>
            <a:r>
              <a:rPr lang="es-MX" dirty="0"/>
              <a:t>E</a:t>
            </a:r>
            <a:r>
              <a:rPr lang="es-MX" dirty="0" smtClean="0"/>
              <a:t>stado Benefactor</a:t>
            </a:r>
          </a:p>
          <a:p>
            <a:r>
              <a:rPr lang="es-MX" dirty="0" smtClean="0"/>
              <a:t>La gran influencia del Marxismo en el movimiento obrero del mundo</a:t>
            </a:r>
          </a:p>
          <a:p>
            <a:r>
              <a:rPr lang="es-MX" dirty="0" smtClean="0"/>
              <a:t>Su problema, como en Durkheim, es el orden, el equilibrio, alejado de la revolución y lucha de clases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Influencias teóricas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Trata de combinar a Durkheim (socialización de normas y valores) con Weber, en el inicio el significado subjetivo, aunque no coincide con el pesimismo de Weber acerca de la racionalización</a:t>
            </a:r>
          </a:p>
          <a:p>
            <a:r>
              <a:rPr lang="es-MX" dirty="0" smtClean="0"/>
              <a:t>Intentó inicialmente alejarse del estructuralismo y también del utilitarismo y crear lo que llamó “Teoría voluntarista de la acción”, al final se inclina más al estructuralismo funcionalista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Obras principales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 estructura de la Acción Social, obra clave de juventud, dio a conocer  la sociología clásica europea en los USA, critica al utilitarismo y al positivismo</a:t>
            </a:r>
          </a:p>
          <a:p>
            <a:r>
              <a:rPr lang="es-MX" dirty="0" smtClean="0"/>
              <a:t>El Sistema Social (años 50), más estructuralista, abandono del voluntarismo y del Verstehen</a:t>
            </a:r>
          </a:p>
          <a:p>
            <a:r>
              <a:rPr lang="es-MX" dirty="0" smtClean="0"/>
              <a:t>Gran importancia de Parsons en la década del 60.</a:t>
            </a:r>
            <a:endParaRPr lang="es-MX" dirty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Su influencia ideológica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Hacia una sociedad ético-racional</a:t>
            </a:r>
          </a:p>
          <a:p>
            <a:r>
              <a:rPr lang="es-MX" dirty="0" smtClean="0"/>
              <a:t>Critica el individualismo (hasta finales de la segunda guerra mundial crítica a la sociedad desordenada)</a:t>
            </a:r>
          </a:p>
          <a:p>
            <a:r>
              <a:rPr lang="es-MX" dirty="0" smtClean="0"/>
              <a:t>En la postguerra gran admirador del sistema norteamericano, de la abundancia, el Estado benefactor, el orden mundial de la ONU, no a los conflictos de clase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A finales de los 50 cambia el panorama mundial y en los USA:</a:t>
            </a:r>
          </a:p>
          <a:p>
            <a:r>
              <a:rPr lang="es-MX" dirty="0" smtClean="0"/>
              <a:t>Conflictos étnicos y sociales en USA</a:t>
            </a:r>
          </a:p>
          <a:p>
            <a:r>
              <a:rPr lang="es-MX" dirty="0" smtClean="0"/>
              <a:t>Fin del estalinismo</a:t>
            </a:r>
          </a:p>
          <a:p>
            <a:r>
              <a:rPr lang="es-MX" dirty="0" smtClean="0"/>
              <a:t>Golpes militares en países subdesarrollados y avance del socialismo</a:t>
            </a:r>
          </a:p>
          <a:p>
            <a:r>
              <a:rPr lang="es-MX" dirty="0" smtClean="0"/>
              <a:t>Crítica de intelectuales a la sociedad industrial (Adorno, Mills, Gouldner)</a:t>
            </a:r>
          </a:p>
          <a:p>
            <a:r>
              <a:rPr lang="es-MX" dirty="0" smtClean="0"/>
              <a:t>Emergencia del movimiento estudiantil</a:t>
            </a:r>
          </a:p>
          <a:p>
            <a:pPr>
              <a:buNone/>
            </a:pPr>
            <a:r>
              <a:rPr lang="es-MX" dirty="0" smtClean="0"/>
              <a:t>Parsons se vuelve más conservador con plena adopción de la teoría de sistemas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 a Parsons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1). Hizo una mala lectura de los clásicos</a:t>
            </a:r>
          </a:p>
          <a:p>
            <a:pPr>
              <a:buNone/>
            </a:pPr>
            <a:r>
              <a:rPr lang="es-MX" dirty="0" smtClean="0"/>
              <a:t>2). En la sociedad es más importante el conflicto que el orden (incapaz de analizar el cambio social y el conflicto), conservador</a:t>
            </a:r>
          </a:p>
          <a:p>
            <a:pPr>
              <a:buNone/>
            </a:pPr>
            <a:r>
              <a:rPr lang="es-MX" dirty="0" smtClean="0"/>
              <a:t>3). Más importante el intercambio simbólico que la interiorización de la norma</a:t>
            </a:r>
          </a:p>
          <a:p>
            <a:pPr>
              <a:buNone/>
            </a:pPr>
            <a:r>
              <a:rPr lang="es-MX" dirty="0" smtClean="0"/>
              <a:t>4). Los significados no están en la cultura sino se crean en la práctica</a:t>
            </a:r>
          </a:p>
          <a:p>
            <a:pPr>
              <a:buNone/>
            </a:pPr>
            <a:r>
              <a:rPr lang="es-MX" dirty="0" smtClean="0"/>
              <a:t>5). Ahistórico, en su teoría no hay sujeto social</a:t>
            </a:r>
          </a:p>
          <a:p>
            <a:pPr>
              <a:buNone/>
            </a:pPr>
            <a:r>
              <a:rPr lang="es-MX" dirty="0" smtClean="0"/>
              <a:t>Alexander, para 1980, Parsons estaba muerto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448</Words>
  <Application>Microsoft Office PowerPoint</Application>
  <PresentationFormat>Presentación en pantalla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Sesión 2 </vt:lpstr>
      <vt:lpstr>Aspectos biográficos relevantes</vt:lpstr>
      <vt:lpstr>Contexto inmediato</vt:lpstr>
      <vt:lpstr>Influencias teóricas</vt:lpstr>
      <vt:lpstr>Obras principales</vt:lpstr>
      <vt:lpstr>Su influencia ideológica</vt:lpstr>
      <vt:lpstr>B</vt:lpstr>
      <vt:lpstr>Críticas a Parsons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I</dc:title>
  <dc:creator>UAMI</dc:creator>
  <cp:lastModifiedBy>UAMI</cp:lastModifiedBy>
  <cp:revision>5</cp:revision>
  <dcterms:created xsi:type="dcterms:W3CDTF">2013-07-24T16:45:17Z</dcterms:created>
  <dcterms:modified xsi:type="dcterms:W3CDTF">2013-07-24T23:16:39Z</dcterms:modified>
</cp:coreProperties>
</file>