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s-MX"/>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5" d="100"/>
          <a:sy n="75" d="100"/>
        </p:scale>
        <p:origin x="-108" y="-79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cxnSp>
        <p:nvCxnSpPr>
          <p:cNvPr id="4" name="7 Conector recto"/>
          <p:cNvCxnSpPr/>
          <p:nvPr/>
        </p:nvCxnSpPr>
        <p:spPr>
          <a:xfrm>
            <a:off x="1463675" y="3549650"/>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5" name="12 Conector recto"/>
          <p:cNvCxnSpPr/>
          <p:nvPr/>
        </p:nvCxnSpPr>
        <p:spPr>
          <a:xfrm>
            <a:off x="4708525" y="3549650"/>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6" name="13 Elipse"/>
          <p:cNvSpPr/>
          <p:nvPr/>
        </p:nvSpPr>
        <p:spPr>
          <a:xfrm>
            <a:off x="4540250" y="3525838"/>
            <a:ext cx="46038" cy="46037"/>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endParaRPr lang="en-US"/>
          </a:p>
        </p:txBody>
      </p:sp>
      <p:sp>
        <p:nvSpPr>
          <p:cNvPr id="9" name="8 Subtítulo"/>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s-ES" smtClean="0"/>
              <a:t>Haga clic para modificar el estilo de subtítulo del patrón</a:t>
            </a:r>
            <a:endParaRPr lang="en-US"/>
          </a:p>
        </p:txBody>
      </p:sp>
      <p:sp>
        <p:nvSpPr>
          <p:cNvPr id="28" name="27 Título"/>
          <p:cNvSpPr>
            <a:spLocks noGrp="1"/>
          </p:cNvSpPr>
          <p:nvPr>
            <p:ph type="ctrTitle"/>
          </p:nvPr>
        </p:nvSpPr>
        <p:spPr>
          <a:xfrm>
            <a:off x="457200" y="1433732"/>
            <a:ext cx="8305800" cy="1981200"/>
          </a:xfrm>
          <a:ln w="6350" cap="rnd">
            <a:noFill/>
          </a:ln>
        </p:spPr>
        <p:txBody>
          <a:bodyPr>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lang="es-ES" smtClean="0"/>
              <a:t>Haga clic para modificar el estilo de título del patrón</a:t>
            </a:r>
            <a:endParaRPr lang="en-US"/>
          </a:p>
        </p:txBody>
      </p:sp>
      <p:sp>
        <p:nvSpPr>
          <p:cNvPr id="7" name="14 Marcador de fecha"/>
          <p:cNvSpPr>
            <a:spLocks noGrp="1"/>
          </p:cNvSpPr>
          <p:nvPr>
            <p:ph type="dt" sz="half" idx="10"/>
          </p:nvPr>
        </p:nvSpPr>
        <p:spPr/>
        <p:txBody>
          <a:bodyPr/>
          <a:lstStyle>
            <a:lvl1pPr>
              <a:defRPr/>
            </a:lvl1pPr>
          </a:lstStyle>
          <a:p>
            <a:pPr>
              <a:defRPr/>
            </a:pPr>
            <a:fld id="{8C8097DA-02DB-46EF-95BE-728A5824498F}" type="datetimeFigureOut">
              <a:rPr lang="es-MX"/>
              <a:pPr>
                <a:defRPr/>
              </a:pPr>
              <a:t>13/09/2011</a:t>
            </a:fld>
            <a:endParaRPr lang="es-MX"/>
          </a:p>
        </p:txBody>
      </p:sp>
      <p:sp>
        <p:nvSpPr>
          <p:cNvPr id="8" name="15 Marcador de número de diapositiva"/>
          <p:cNvSpPr>
            <a:spLocks noGrp="1"/>
          </p:cNvSpPr>
          <p:nvPr>
            <p:ph type="sldNum" sz="quarter" idx="11"/>
          </p:nvPr>
        </p:nvSpPr>
        <p:spPr/>
        <p:txBody>
          <a:bodyPr/>
          <a:lstStyle>
            <a:lvl1pPr>
              <a:defRPr/>
            </a:lvl1pPr>
          </a:lstStyle>
          <a:p>
            <a:pPr>
              <a:defRPr/>
            </a:pPr>
            <a:fld id="{9ED2936A-9B51-44A0-9A19-3075D8B014EE}" type="slidenum">
              <a:rPr lang="es-MX"/>
              <a:pPr>
                <a:defRPr/>
              </a:pPr>
              <a:t>‹Nº›</a:t>
            </a:fld>
            <a:endParaRPr lang="es-MX"/>
          </a:p>
        </p:txBody>
      </p:sp>
      <p:sp>
        <p:nvSpPr>
          <p:cNvPr id="10" name="16 Marcador de pie de página"/>
          <p:cNvSpPr>
            <a:spLocks noGrp="1"/>
          </p:cNvSpPr>
          <p:nvPr>
            <p:ph type="ftr" sz="quarter" idx="12"/>
          </p:nvPr>
        </p:nvSpPr>
        <p:spPr/>
        <p:txBody>
          <a:bodyPr/>
          <a:lstStyle>
            <a:lvl1pPr>
              <a:defRPr/>
            </a:lvl1pPr>
          </a:lstStyle>
          <a:p>
            <a:pPr>
              <a:defRPr/>
            </a:pPr>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23 Marcador de fecha"/>
          <p:cNvSpPr>
            <a:spLocks noGrp="1"/>
          </p:cNvSpPr>
          <p:nvPr>
            <p:ph type="dt" sz="half" idx="10"/>
          </p:nvPr>
        </p:nvSpPr>
        <p:spPr/>
        <p:txBody>
          <a:bodyPr/>
          <a:lstStyle>
            <a:lvl1pPr>
              <a:defRPr/>
            </a:lvl1pPr>
          </a:lstStyle>
          <a:p>
            <a:pPr>
              <a:defRPr/>
            </a:pPr>
            <a:fld id="{62AA2BBE-9929-42F2-B97A-CDB7D69E36E8}" type="datetimeFigureOut">
              <a:rPr lang="es-MX"/>
              <a:pPr>
                <a:defRPr/>
              </a:pPr>
              <a:t>13/09/2011</a:t>
            </a:fld>
            <a:endParaRPr lang="es-MX"/>
          </a:p>
        </p:txBody>
      </p:sp>
      <p:sp>
        <p:nvSpPr>
          <p:cNvPr id="5" name="9 Marcador de pie de página"/>
          <p:cNvSpPr>
            <a:spLocks noGrp="1"/>
          </p:cNvSpPr>
          <p:nvPr>
            <p:ph type="ftr" sz="quarter" idx="11"/>
          </p:nvPr>
        </p:nvSpPr>
        <p:spPr/>
        <p:txBody>
          <a:bodyPr/>
          <a:lstStyle>
            <a:lvl1pPr>
              <a:defRPr/>
            </a:lvl1pPr>
          </a:lstStyle>
          <a:p>
            <a:pPr>
              <a:defRPr/>
            </a:pPr>
            <a:endParaRPr lang="es-MX"/>
          </a:p>
        </p:txBody>
      </p:sp>
      <p:sp>
        <p:nvSpPr>
          <p:cNvPr id="6" name="21 Marcador de número de diapositiva"/>
          <p:cNvSpPr>
            <a:spLocks noGrp="1"/>
          </p:cNvSpPr>
          <p:nvPr>
            <p:ph type="sldNum" sz="quarter" idx="12"/>
          </p:nvPr>
        </p:nvSpPr>
        <p:spPr/>
        <p:txBody>
          <a:bodyPr/>
          <a:lstStyle>
            <a:lvl1pPr>
              <a:defRPr/>
            </a:lvl1pPr>
          </a:lstStyle>
          <a:p>
            <a:pPr>
              <a:defRPr/>
            </a:pPr>
            <a:fld id="{9D026AE0-F968-4501-A97E-6C611ED1B45E}" type="slidenum">
              <a:rPr lang="es-MX"/>
              <a:pPr>
                <a:defRPr/>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23 Marcador de fecha"/>
          <p:cNvSpPr>
            <a:spLocks noGrp="1"/>
          </p:cNvSpPr>
          <p:nvPr>
            <p:ph type="dt" sz="half" idx="10"/>
          </p:nvPr>
        </p:nvSpPr>
        <p:spPr/>
        <p:txBody>
          <a:bodyPr/>
          <a:lstStyle>
            <a:lvl1pPr>
              <a:defRPr/>
            </a:lvl1pPr>
          </a:lstStyle>
          <a:p>
            <a:pPr>
              <a:defRPr/>
            </a:pPr>
            <a:fld id="{B60D586A-42A8-4CB3-A9BD-564AC64D4F45}" type="datetimeFigureOut">
              <a:rPr lang="es-MX"/>
              <a:pPr>
                <a:defRPr/>
              </a:pPr>
              <a:t>13/09/2011</a:t>
            </a:fld>
            <a:endParaRPr lang="es-MX"/>
          </a:p>
        </p:txBody>
      </p:sp>
      <p:sp>
        <p:nvSpPr>
          <p:cNvPr id="5" name="9 Marcador de pie de página"/>
          <p:cNvSpPr>
            <a:spLocks noGrp="1"/>
          </p:cNvSpPr>
          <p:nvPr>
            <p:ph type="ftr" sz="quarter" idx="11"/>
          </p:nvPr>
        </p:nvSpPr>
        <p:spPr/>
        <p:txBody>
          <a:bodyPr/>
          <a:lstStyle>
            <a:lvl1pPr>
              <a:defRPr/>
            </a:lvl1pPr>
          </a:lstStyle>
          <a:p>
            <a:pPr>
              <a:defRPr/>
            </a:pPr>
            <a:endParaRPr lang="es-MX"/>
          </a:p>
        </p:txBody>
      </p:sp>
      <p:sp>
        <p:nvSpPr>
          <p:cNvPr id="6" name="21 Marcador de número de diapositiva"/>
          <p:cNvSpPr>
            <a:spLocks noGrp="1"/>
          </p:cNvSpPr>
          <p:nvPr>
            <p:ph type="sldNum" sz="quarter" idx="12"/>
          </p:nvPr>
        </p:nvSpPr>
        <p:spPr/>
        <p:txBody>
          <a:bodyPr/>
          <a:lstStyle>
            <a:lvl1pPr>
              <a:defRPr/>
            </a:lvl1pPr>
          </a:lstStyle>
          <a:p>
            <a:pPr>
              <a:defRPr/>
            </a:pPr>
            <a:fld id="{64A68E0E-9A87-42EA-8DDF-304A00C2601B}" type="slidenum">
              <a:rPr lang="es-MX"/>
              <a:pPr>
                <a:defRPr/>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9" name="8 Marcador de contenido"/>
          <p:cNvSpPr>
            <a:spLocks noGrp="1"/>
          </p:cNvSpPr>
          <p:nvPr>
            <p:ph idx="1"/>
          </p:nvPr>
        </p:nvSpPr>
        <p:spPr>
          <a:xfrm>
            <a:off x="457200" y="1524000"/>
            <a:ext cx="8229600" cy="45720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17" name="16 Título"/>
          <p:cNvSpPr>
            <a:spLocks noGrp="1"/>
          </p:cNvSpPr>
          <p:nvPr>
            <p:ph type="title"/>
          </p:nvPr>
        </p:nvSpPr>
        <p:spPr/>
        <p:txBody>
          <a:bodyPr rtlCol="0"/>
          <a:lstStyle/>
          <a:p>
            <a:r>
              <a:rPr lang="es-ES" smtClean="0"/>
              <a:t>Haga clic para modificar el estilo de título del patrón</a:t>
            </a:r>
            <a:endParaRPr lang="en-US"/>
          </a:p>
        </p:txBody>
      </p:sp>
      <p:sp>
        <p:nvSpPr>
          <p:cNvPr id="4" name="23 Marcador de fecha"/>
          <p:cNvSpPr>
            <a:spLocks noGrp="1"/>
          </p:cNvSpPr>
          <p:nvPr>
            <p:ph type="dt" sz="half" idx="10"/>
          </p:nvPr>
        </p:nvSpPr>
        <p:spPr/>
        <p:txBody>
          <a:bodyPr/>
          <a:lstStyle>
            <a:lvl1pPr>
              <a:defRPr/>
            </a:lvl1pPr>
          </a:lstStyle>
          <a:p>
            <a:pPr>
              <a:defRPr/>
            </a:pPr>
            <a:fld id="{7785C9DB-37EA-4EB0-A14A-F81BD4055F3D}" type="datetimeFigureOut">
              <a:rPr lang="es-MX"/>
              <a:pPr>
                <a:defRPr/>
              </a:pPr>
              <a:t>13/09/2011</a:t>
            </a:fld>
            <a:endParaRPr lang="es-MX"/>
          </a:p>
        </p:txBody>
      </p:sp>
      <p:sp>
        <p:nvSpPr>
          <p:cNvPr id="5" name="9 Marcador de pie de página"/>
          <p:cNvSpPr>
            <a:spLocks noGrp="1"/>
          </p:cNvSpPr>
          <p:nvPr>
            <p:ph type="ftr" sz="quarter" idx="11"/>
          </p:nvPr>
        </p:nvSpPr>
        <p:spPr/>
        <p:txBody>
          <a:bodyPr/>
          <a:lstStyle>
            <a:lvl1pPr>
              <a:defRPr/>
            </a:lvl1pPr>
          </a:lstStyle>
          <a:p>
            <a:pPr>
              <a:defRPr/>
            </a:pPr>
            <a:endParaRPr lang="es-MX"/>
          </a:p>
        </p:txBody>
      </p:sp>
      <p:sp>
        <p:nvSpPr>
          <p:cNvPr id="6" name="21 Marcador de número de diapositiva"/>
          <p:cNvSpPr>
            <a:spLocks noGrp="1"/>
          </p:cNvSpPr>
          <p:nvPr>
            <p:ph type="sldNum" sz="quarter" idx="12"/>
          </p:nvPr>
        </p:nvSpPr>
        <p:spPr/>
        <p:txBody>
          <a:bodyPr/>
          <a:lstStyle>
            <a:lvl1pPr>
              <a:defRPr/>
            </a:lvl1pPr>
          </a:lstStyle>
          <a:p>
            <a:pPr>
              <a:defRPr/>
            </a:pPr>
            <a:fld id="{FF683B01-E7E0-4199-BECE-6681DE143340}" type="slidenum">
              <a:rPr lang="es-MX"/>
              <a:pPr>
                <a:defRPr/>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cxnSp>
        <p:nvCxnSpPr>
          <p:cNvPr id="4" name="3 Conector recto"/>
          <p:cNvCxnSpPr/>
          <p:nvPr/>
        </p:nvCxnSpPr>
        <p:spPr>
          <a:xfrm>
            <a:off x="685800" y="4916488"/>
            <a:ext cx="7924800" cy="4762"/>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2" name="1 Título"/>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lang="es-ES" smtClean="0"/>
              <a:t>Haga clic para modificar el estilo de título del patrón</a:t>
            </a:r>
            <a:endParaRPr lang="en-US"/>
          </a:p>
        </p:txBody>
      </p:sp>
      <p:sp>
        <p:nvSpPr>
          <p:cNvPr id="3" name="2 Marcador de texto"/>
          <p:cNvSpPr>
            <a:spLocks noGrp="1"/>
          </p:cNvSpPr>
          <p:nvPr>
            <p:ph type="body" idx="1"/>
          </p:nvPr>
        </p:nvSpPr>
        <p:spPr>
          <a:xfrm>
            <a:off x="685800" y="4958864"/>
            <a:ext cx="7924800" cy="984736"/>
          </a:xfrm>
        </p:spPr>
        <p:txBody>
          <a:bodyPr/>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27CAE388-1827-432C-BD31-333A71391851}" type="datetimeFigureOut">
              <a:rPr lang="es-MX"/>
              <a:pPr>
                <a:defRPr/>
              </a:pPr>
              <a:t>13/09/2011</a:t>
            </a:fld>
            <a:endParaRPr lang="es-MX"/>
          </a:p>
        </p:txBody>
      </p:sp>
      <p:sp>
        <p:nvSpPr>
          <p:cNvPr id="6" name="4 Marcador de pie de página"/>
          <p:cNvSpPr>
            <a:spLocks noGrp="1"/>
          </p:cNvSpPr>
          <p:nvPr>
            <p:ph type="ftr" sz="quarter" idx="11"/>
          </p:nvPr>
        </p:nvSpPr>
        <p:spPr/>
        <p:txBody>
          <a:bodyPr/>
          <a:lstStyle>
            <a:lvl1pPr>
              <a:defRPr/>
            </a:lvl1pPr>
          </a:lstStyle>
          <a:p>
            <a:pPr>
              <a:defRPr/>
            </a:pPr>
            <a:endParaRPr lang="es-MX"/>
          </a:p>
        </p:txBody>
      </p:sp>
      <p:sp>
        <p:nvSpPr>
          <p:cNvPr id="7" name="5 Marcador de número de diapositiva"/>
          <p:cNvSpPr>
            <a:spLocks noGrp="1"/>
          </p:cNvSpPr>
          <p:nvPr>
            <p:ph type="sldNum" sz="quarter" idx="12"/>
          </p:nvPr>
        </p:nvSpPr>
        <p:spPr/>
        <p:txBody>
          <a:bodyPr/>
          <a:lstStyle>
            <a:lvl1pPr>
              <a:defRPr/>
            </a:lvl1pPr>
          </a:lstStyle>
          <a:p>
            <a:pPr>
              <a:defRPr/>
            </a:pPr>
            <a:fld id="{66F80C70-9474-4344-A0F0-643532128587}" type="slidenum">
              <a:rPr lang="es-MX"/>
              <a:pPr>
                <a:defRPr/>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11" name="10 Marcador de contenido"/>
          <p:cNvSpPr>
            <a:spLocks noGrp="1"/>
          </p:cNvSpPr>
          <p:nvPr>
            <p:ph sz="half" idx="1"/>
          </p:nvPr>
        </p:nvSpPr>
        <p:spPr>
          <a:xfrm>
            <a:off x="457200" y="1524000"/>
            <a:ext cx="4059936" cy="45720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13" name="12 Marcador de contenido"/>
          <p:cNvSpPr>
            <a:spLocks noGrp="1"/>
          </p:cNvSpPr>
          <p:nvPr>
            <p:ph sz="half" idx="2"/>
          </p:nvPr>
        </p:nvSpPr>
        <p:spPr>
          <a:xfrm>
            <a:off x="4648200" y="1524000"/>
            <a:ext cx="4059936" cy="45720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23 Marcador de fecha"/>
          <p:cNvSpPr>
            <a:spLocks noGrp="1"/>
          </p:cNvSpPr>
          <p:nvPr>
            <p:ph type="dt" sz="half" idx="10"/>
          </p:nvPr>
        </p:nvSpPr>
        <p:spPr/>
        <p:txBody>
          <a:bodyPr/>
          <a:lstStyle>
            <a:lvl1pPr>
              <a:defRPr/>
            </a:lvl1pPr>
          </a:lstStyle>
          <a:p>
            <a:pPr>
              <a:defRPr/>
            </a:pPr>
            <a:fld id="{54FA3DBE-6C65-41D1-AFD7-FC55595AA823}" type="datetimeFigureOut">
              <a:rPr lang="es-MX"/>
              <a:pPr>
                <a:defRPr/>
              </a:pPr>
              <a:t>13/09/2011</a:t>
            </a:fld>
            <a:endParaRPr lang="es-MX"/>
          </a:p>
        </p:txBody>
      </p:sp>
      <p:sp>
        <p:nvSpPr>
          <p:cNvPr id="6" name="9 Marcador de pie de página"/>
          <p:cNvSpPr>
            <a:spLocks noGrp="1"/>
          </p:cNvSpPr>
          <p:nvPr>
            <p:ph type="ftr" sz="quarter" idx="11"/>
          </p:nvPr>
        </p:nvSpPr>
        <p:spPr/>
        <p:txBody>
          <a:bodyPr/>
          <a:lstStyle>
            <a:lvl1pPr>
              <a:defRPr/>
            </a:lvl1pPr>
          </a:lstStyle>
          <a:p>
            <a:pPr>
              <a:defRPr/>
            </a:pPr>
            <a:endParaRPr lang="es-MX"/>
          </a:p>
        </p:txBody>
      </p:sp>
      <p:sp>
        <p:nvSpPr>
          <p:cNvPr id="7" name="21 Marcador de número de diapositiva"/>
          <p:cNvSpPr>
            <a:spLocks noGrp="1"/>
          </p:cNvSpPr>
          <p:nvPr>
            <p:ph type="sldNum" sz="quarter" idx="12"/>
          </p:nvPr>
        </p:nvSpPr>
        <p:spPr/>
        <p:txBody>
          <a:bodyPr/>
          <a:lstStyle>
            <a:lvl1pPr>
              <a:defRPr/>
            </a:lvl1pPr>
          </a:lstStyle>
          <a:p>
            <a:pPr>
              <a:defRPr/>
            </a:pPr>
            <a:fld id="{5077139C-87FE-4AEE-8AF0-CF867EC85C5F}" type="slidenum">
              <a:rPr lang="es-MX"/>
              <a:pPr>
                <a:defRPr/>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cxnSp>
        <p:nvCxnSpPr>
          <p:cNvPr id="7" name="9 Conector recto"/>
          <p:cNvCxnSpPr/>
          <p:nvPr/>
        </p:nvCxnSpPr>
        <p:spPr>
          <a:xfrm>
            <a:off x="563563" y="2179638"/>
            <a:ext cx="3748087" cy="1587"/>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8" name="16 Conector recto"/>
          <p:cNvCxnSpPr/>
          <p:nvPr/>
        </p:nvCxnSpPr>
        <p:spPr>
          <a:xfrm>
            <a:off x="4754563" y="2179638"/>
            <a:ext cx="3749675" cy="1587"/>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3" name="2 Marcador de texto"/>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a:r>
              <a:rPr lang="es-ES" smtClean="0"/>
              <a:t>Haga clic para modificar el estilo de texto del patrón</a:t>
            </a:r>
          </a:p>
        </p:txBody>
      </p:sp>
      <p:sp>
        <p:nvSpPr>
          <p:cNvPr id="32" name="31 Marcador de contenido"/>
          <p:cNvSpPr>
            <a:spLocks noGrp="1"/>
          </p:cNvSpPr>
          <p:nvPr>
            <p:ph sz="half" idx="2"/>
          </p:nvPr>
        </p:nvSpPr>
        <p:spPr>
          <a:xfrm>
            <a:off x="457200" y="2201896"/>
            <a:ext cx="4038600" cy="391363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34" name="33 Marcador de contenido"/>
          <p:cNvSpPr>
            <a:spLocks noGrp="1"/>
          </p:cNvSpPr>
          <p:nvPr>
            <p:ph sz="quarter" idx="4"/>
          </p:nvPr>
        </p:nvSpPr>
        <p:spPr>
          <a:xfrm>
            <a:off x="4649788" y="2201896"/>
            <a:ext cx="4038600" cy="391363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2" name="1 Título"/>
          <p:cNvSpPr>
            <a:spLocks noGrp="1"/>
          </p:cNvSpPr>
          <p:nvPr>
            <p:ph type="title"/>
          </p:nvPr>
        </p:nvSpPr>
        <p:spPr>
          <a:xfrm>
            <a:off x="457200" y="155448"/>
            <a:ext cx="8229600" cy="1143000"/>
          </a:xfrm>
        </p:spPr>
        <p:txBody>
          <a:bodyPr/>
          <a:lstStyle>
            <a:lvl1pPr>
              <a:defRPr/>
            </a:lvl1pPr>
          </a:lstStyle>
          <a:p>
            <a:r>
              <a:rPr lang="es-ES" smtClean="0"/>
              <a:t>Haga clic para modificar el estilo de título del patrón</a:t>
            </a:r>
            <a:endParaRPr lang="en-US"/>
          </a:p>
        </p:txBody>
      </p:sp>
      <p:sp>
        <p:nvSpPr>
          <p:cNvPr id="12" name="11 Marcador de texto"/>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a:r>
              <a:rPr lang="es-ES" smtClean="0"/>
              <a:t>Haga clic para modificar el estilo de texto del patrón</a:t>
            </a:r>
          </a:p>
        </p:txBody>
      </p:sp>
      <p:sp>
        <p:nvSpPr>
          <p:cNvPr id="9" name="8 Marcador de número de diapositiva"/>
          <p:cNvSpPr>
            <a:spLocks noGrp="1"/>
          </p:cNvSpPr>
          <p:nvPr>
            <p:ph type="sldNum" sz="quarter" idx="10"/>
          </p:nvPr>
        </p:nvSpPr>
        <p:spPr/>
        <p:txBody>
          <a:bodyPr/>
          <a:lstStyle>
            <a:lvl1pPr>
              <a:defRPr/>
            </a:lvl1pPr>
          </a:lstStyle>
          <a:p>
            <a:pPr>
              <a:defRPr/>
            </a:pPr>
            <a:fld id="{3067F2F2-666C-4FF2-AE04-537BD999DBCF}" type="slidenum">
              <a:rPr lang="es-MX"/>
              <a:pPr>
                <a:defRPr/>
              </a:pPr>
              <a:t>‹Nº›</a:t>
            </a:fld>
            <a:endParaRPr lang="es-MX"/>
          </a:p>
        </p:txBody>
      </p:sp>
      <p:sp>
        <p:nvSpPr>
          <p:cNvPr id="10" name="7 Marcador de pie de página"/>
          <p:cNvSpPr>
            <a:spLocks noGrp="1"/>
          </p:cNvSpPr>
          <p:nvPr>
            <p:ph type="ftr" sz="quarter" idx="11"/>
          </p:nvPr>
        </p:nvSpPr>
        <p:spPr/>
        <p:txBody>
          <a:bodyPr/>
          <a:lstStyle>
            <a:lvl1pPr>
              <a:defRPr/>
            </a:lvl1pPr>
          </a:lstStyle>
          <a:p>
            <a:pPr>
              <a:defRPr/>
            </a:pPr>
            <a:endParaRPr lang="es-MX"/>
          </a:p>
        </p:txBody>
      </p:sp>
      <p:sp>
        <p:nvSpPr>
          <p:cNvPr id="11" name="6 Marcador de fecha"/>
          <p:cNvSpPr>
            <a:spLocks noGrp="1"/>
          </p:cNvSpPr>
          <p:nvPr>
            <p:ph type="dt" sz="half" idx="12"/>
          </p:nvPr>
        </p:nvSpPr>
        <p:spPr/>
        <p:txBody>
          <a:bodyPr/>
          <a:lstStyle>
            <a:lvl1pPr>
              <a:defRPr/>
            </a:lvl1pPr>
          </a:lstStyle>
          <a:p>
            <a:pPr>
              <a:defRPr/>
            </a:pPr>
            <a:fld id="{74080F71-004F-4911-AEB5-246B113418F2}" type="datetimeFigureOut">
              <a:rPr lang="es-MX"/>
              <a:pPr>
                <a:defRPr/>
              </a:pPr>
              <a:t>13/09/2011</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23 Marcador de fecha"/>
          <p:cNvSpPr>
            <a:spLocks noGrp="1"/>
          </p:cNvSpPr>
          <p:nvPr>
            <p:ph type="dt" sz="half" idx="10"/>
          </p:nvPr>
        </p:nvSpPr>
        <p:spPr/>
        <p:txBody>
          <a:bodyPr/>
          <a:lstStyle>
            <a:lvl1pPr>
              <a:defRPr/>
            </a:lvl1pPr>
          </a:lstStyle>
          <a:p>
            <a:pPr>
              <a:defRPr/>
            </a:pPr>
            <a:fld id="{3E585C8C-7E05-481B-93A8-5DA1A577D24B}" type="datetimeFigureOut">
              <a:rPr lang="es-MX"/>
              <a:pPr>
                <a:defRPr/>
              </a:pPr>
              <a:t>13/09/2011</a:t>
            </a:fld>
            <a:endParaRPr lang="es-MX"/>
          </a:p>
        </p:txBody>
      </p:sp>
      <p:sp>
        <p:nvSpPr>
          <p:cNvPr id="4" name="9 Marcador de pie de página"/>
          <p:cNvSpPr>
            <a:spLocks noGrp="1"/>
          </p:cNvSpPr>
          <p:nvPr>
            <p:ph type="ftr" sz="quarter" idx="11"/>
          </p:nvPr>
        </p:nvSpPr>
        <p:spPr/>
        <p:txBody>
          <a:bodyPr/>
          <a:lstStyle>
            <a:lvl1pPr>
              <a:defRPr/>
            </a:lvl1pPr>
          </a:lstStyle>
          <a:p>
            <a:pPr>
              <a:defRPr/>
            </a:pPr>
            <a:endParaRPr lang="es-MX"/>
          </a:p>
        </p:txBody>
      </p:sp>
      <p:sp>
        <p:nvSpPr>
          <p:cNvPr id="5" name="21 Marcador de número de diapositiva"/>
          <p:cNvSpPr>
            <a:spLocks noGrp="1"/>
          </p:cNvSpPr>
          <p:nvPr>
            <p:ph type="sldNum" sz="quarter" idx="12"/>
          </p:nvPr>
        </p:nvSpPr>
        <p:spPr/>
        <p:txBody>
          <a:bodyPr/>
          <a:lstStyle>
            <a:lvl1pPr>
              <a:defRPr/>
            </a:lvl1pPr>
          </a:lstStyle>
          <a:p>
            <a:pPr>
              <a:defRPr/>
            </a:pPr>
            <a:fld id="{7929CA88-609B-4F32-9A94-F5B96275957E}" type="slidenum">
              <a:rPr lang="es-MX"/>
              <a:pPr>
                <a:defRPr/>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23 Marcador de fecha"/>
          <p:cNvSpPr>
            <a:spLocks noGrp="1"/>
          </p:cNvSpPr>
          <p:nvPr>
            <p:ph type="dt" sz="half" idx="10"/>
          </p:nvPr>
        </p:nvSpPr>
        <p:spPr/>
        <p:txBody>
          <a:bodyPr/>
          <a:lstStyle>
            <a:lvl1pPr>
              <a:defRPr/>
            </a:lvl1pPr>
          </a:lstStyle>
          <a:p>
            <a:pPr>
              <a:defRPr/>
            </a:pPr>
            <a:fld id="{976ED50B-8244-4CC8-8125-06E1387DF47E}" type="datetimeFigureOut">
              <a:rPr lang="es-MX"/>
              <a:pPr>
                <a:defRPr/>
              </a:pPr>
              <a:t>13/09/2011</a:t>
            </a:fld>
            <a:endParaRPr lang="es-MX"/>
          </a:p>
        </p:txBody>
      </p:sp>
      <p:sp>
        <p:nvSpPr>
          <p:cNvPr id="3" name="9 Marcador de pie de página"/>
          <p:cNvSpPr>
            <a:spLocks noGrp="1"/>
          </p:cNvSpPr>
          <p:nvPr>
            <p:ph type="ftr" sz="quarter" idx="11"/>
          </p:nvPr>
        </p:nvSpPr>
        <p:spPr/>
        <p:txBody>
          <a:bodyPr/>
          <a:lstStyle>
            <a:lvl1pPr>
              <a:defRPr/>
            </a:lvl1pPr>
          </a:lstStyle>
          <a:p>
            <a:pPr>
              <a:defRPr/>
            </a:pPr>
            <a:endParaRPr lang="es-MX"/>
          </a:p>
        </p:txBody>
      </p:sp>
      <p:sp>
        <p:nvSpPr>
          <p:cNvPr id="4" name="21 Marcador de número de diapositiva"/>
          <p:cNvSpPr>
            <a:spLocks noGrp="1"/>
          </p:cNvSpPr>
          <p:nvPr>
            <p:ph type="sldNum" sz="quarter" idx="12"/>
          </p:nvPr>
        </p:nvSpPr>
        <p:spPr/>
        <p:txBody>
          <a:bodyPr/>
          <a:lstStyle>
            <a:lvl1pPr>
              <a:defRPr/>
            </a:lvl1pPr>
          </a:lstStyle>
          <a:p>
            <a:pPr>
              <a:defRPr/>
            </a:pPr>
            <a:fld id="{8F2336DE-FC9E-4B05-9822-0B9EF1E00840}" type="slidenum">
              <a:rPr lang="es-MX"/>
              <a:pPr>
                <a:defRPr/>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9" name="28 Marcador de contenido"/>
          <p:cNvSpPr>
            <a:spLocks noGrp="1"/>
          </p:cNvSpPr>
          <p:nvPr>
            <p:ph sz="quarter" idx="1"/>
          </p:nvPr>
        </p:nvSpPr>
        <p:spPr>
          <a:xfrm>
            <a:off x="457200" y="457200"/>
            <a:ext cx="6248400" cy="57150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3" name="2 Marcador de texto"/>
          <p:cNvSpPr>
            <a:spLocks noGrp="1"/>
          </p:cNvSpPr>
          <p:nvPr>
            <p:ph type="body" idx="2"/>
          </p:nvPr>
        </p:nvSpPr>
        <p:spPr>
          <a:xfrm>
            <a:off x="6781800" y="1600200"/>
            <a:ext cx="1984248" cy="3733800"/>
          </a:xfrm>
        </p:spPr>
        <p:txBody>
          <a:bodyPr/>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a:r>
              <a:rPr lang="es-ES" smtClean="0"/>
              <a:t>Haga clic para modificar el estilo de texto del patrón</a:t>
            </a:r>
          </a:p>
        </p:txBody>
      </p:sp>
      <p:sp>
        <p:nvSpPr>
          <p:cNvPr id="31" name="30 Título"/>
          <p:cNvSpPr>
            <a:spLocks noGrp="1"/>
          </p:cNvSpPr>
          <p:nvPr>
            <p:ph type="title"/>
          </p:nvPr>
        </p:nvSpPr>
        <p:spPr>
          <a:xfrm>
            <a:off x="6781800" y="457200"/>
            <a:ext cx="1981200" cy="1066800"/>
          </a:xfrm>
        </p:spPr>
        <p:txBody>
          <a:bodyPr lIns="91440" tIns="91440"/>
          <a:lstStyle>
            <a:lvl1pPr algn="l">
              <a:buNone/>
              <a:defRPr sz="1800" b="1" spc="-50" baseline="0">
                <a:ln w="3175">
                  <a:noFill/>
                </a:ln>
                <a:solidFill>
                  <a:schemeClr val="tx2"/>
                </a:solidFill>
                <a:effectLst/>
                <a:latin typeface="+mn-lt"/>
                <a:ea typeface="+mn-ea"/>
                <a:cs typeface="+mn-cs"/>
              </a:defRPr>
            </a:lvl1pPr>
          </a:lstStyle>
          <a:p>
            <a:r>
              <a:rPr lang="es-ES" smtClean="0"/>
              <a:t>Haga clic para modificar el estilo de título del patrón</a:t>
            </a:r>
            <a:endParaRPr lang="en-US"/>
          </a:p>
        </p:txBody>
      </p:sp>
      <p:sp>
        <p:nvSpPr>
          <p:cNvPr id="5" name="7 Marcador de fecha"/>
          <p:cNvSpPr>
            <a:spLocks noGrp="1"/>
          </p:cNvSpPr>
          <p:nvPr>
            <p:ph type="dt" sz="half" idx="10"/>
          </p:nvPr>
        </p:nvSpPr>
        <p:spPr/>
        <p:txBody>
          <a:bodyPr/>
          <a:lstStyle>
            <a:lvl1pPr>
              <a:defRPr/>
            </a:lvl1pPr>
          </a:lstStyle>
          <a:p>
            <a:pPr>
              <a:defRPr/>
            </a:pPr>
            <a:fld id="{8308623F-B205-4BB2-94FD-058C111E1631}" type="datetimeFigureOut">
              <a:rPr lang="es-MX"/>
              <a:pPr>
                <a:defRPr/>
              </a:pPr>
              <a:t>13/09/2011</a:t>
            </a:fld>
            <a:endParaRPr lang="es-MX"/>
          </a:p>
        </p:txBody>
      </p:sp>
      <p:sp>
        <p:nvSpPr>
          <p:cNvPr id="6" name="8 Marcador de número de diapositiva"/>
          <p:cNvSpPr>
            <a:spLocks noGrp="1"/>
          </p:cNvSpPr>
          <p:nvPr>
            <p:ph type="sldNum" sz="quarter" idx="11"/>
          </p:nvPr>
        </p:nvSpPr>
        <p:spPr/>
        <p:txBody>
          <a:bodyPr/>
          <a:lstStyle>
            <a:lvl1pPr>
              <a:defRPr/>
            </a:lvl1pPr>
          </a:lstStyle>
          <a:p>
            <a:pPr>
              <a:defRPr/>
            </a:pPr>
            <a:fld id="{10FE6896-09B4-4B83-8264-D5F312184EDD}" type="slidenum">
              <a:rPr lang="es-MX"/>
              <a:pPr>
                <a:defRPr/>
              </a:pPr>
              <a:t>‹Nº›</a:t>
            </a:fld>
            <a:endParaRPr lang="es-MX"/>
          </a:p>
        </p:txBody>
      </p:sp>
      <p:sp>
        <p:nvSpPr>
          <p:cNvPr id="7" name="9 Marcador de pie de página"/>
          <p:cNvSpPr>
            <a:spLocks noGrp="1"/>
          </p:cNvSpPr>
          <p:nvPr>
            <p:ph type="ftr" sz="quarter" idx="12"/>
          </p:nvPr>
        </p:nvSpPr>
        <p:spPr/>
        <p:txBody>
          <a:bodyPr/>
          <a:lstStyle>
            <a:lvl1pPr>
              <a:defRPr/>
            </a:lvl1pPr>
          </a:lstStyle>
          <a:p>
            <a:pPr>
              <a:defRPr/>
            </a:pPr>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629400" y="457200"/>
            <a:ext cx="2057400" cy="1066800"/>
          </a:xfrm>
        </p:spPr>
        <p:txBody>
          <a:bodyPr lIns="91440" tIns="91440"/>
          <a:lstStyle>
            <a:lvl1pPr algn="l">
              <a:buNone/>
              <a:defRPr sz="1800" b="1" spc="-50" baseline="0">
                <a:ln w="3175">
                  <a:noFill/>
                </a:ln>
                <a:solidFill>
                  <a:schemeClr val="tx2"/>
                </a:solidFill>
                <a:effectLst/>
                <a:latin typeface="+mn-lt"/>
                <a:ea typeface="+mn-ea"/>
                <a:cs typeface="+mn-cs"/>
              </a:defRPr>
            </a:lvl1pPr>
          </a:lstStyle>
          <a:p>
            <a:r>
              <a:rPr lang="es-ES" smtClean="0"/>
              <a:t>Haga clic para modificar el estilo de título del patrón</a:t>
            </a:r>
            <a:endParaRPr lang="en-US"/>
          </a:p>
        </p:txBody>
      </p:sp>
      <p:sp>
        <p:nvSpPr>
          <p:cNvPr id="3" name="2 Marcador de posición de imagen"/>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normAutofit/>
          </a:bodyPr>
          <a:lstStyle>
            <a:lvl1pPr marL="0" indent="0">
              <a:buNone/>
              <a:defRPr sz="3200">
                <a:solidFill>
                  <a:schemeClr val="bg1"/>
                </a:solidFill>
              </a:defRPr>
            </a:lvl1pPr>
          </a:lstStyle>
          <a:p>
            <a:pPr lvl="0"/>
            <a:r>
              <a:rPr lang="es-ES" noProof="0" smtClean="0"/>
              <a:t>Haga clic en el icono para agregar una imagen</a:t>
            </a:r>
            <a:endParaRPr lang="en-US" noProof="0"/>
          </a:p>
        </p:txBody>
      </p:sp>
      <p:sp>
        <p:nvSpPr>
          <p:cNvPr id="4" name="3 Marcador de texto"/>
          <p:cNvSpPr>
            <a:spLocks noGrp="1"/>
          </p:cNvSpPr>
          <p:nvPr>
            <p:ph type="body" sz="half" idx="2"/>
          </p:nvPr>
        </p:nvSpPr>
        <p:spPr>
          <a:xfrm>
            <a:off x="6629400" y="1600200"/>
            <a:ext cx="2057400" cy="4419600"/>
          </a:xfrm>
        </p:spPr>
        <p:txBody>
          <a:bodyPr/>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a:r>
              <a:rPr lang="es-ES" smtClean="0"/>
              <a:t>Haga clic para modificar el estilo de texto del patrón</a:t>
            </a:r>
          </a:p>
        </p:txBody>
      </p:sp>
      <p:sp>
        <p:nvSpPr>
          <p:cNvPr id="5" name="7 Marcador de fecha"/>
          <p:cNvSpPr>
            <a:spLocks noGrp="1"/>
          </p:cNvSpPr>
          <p:nvPr>
            <p:ph type="dt" sz="half" idx="10"/>
          </p:nvPr>
        </p:nvSpPr>
        <p:spPr/>
        <p:txBody>
          <a:bodyPr/>
          <a:lstStyle>
            <a:lvl1pPr>
              <a:defRPr/>
            </a:lvl1pPr>
          </a:lstStyle>
          <a:p>
            <a:pPr>
              <a:defRPr/>
            </a:pPr>
            <a:fld id="{E36D4B4E-8F2A-4BEE-AFFA-560916306530}" type="datetimeFigureOut">
              <a:rPr lang="es-MX"/>
              <a:pPr>
                <a:defRPr/>
              </a:pPr>
              <a:t>13/09/2011</a:t>
            </a:fld>
            <a:endParaRPr lang="es-MX"/>
          </a:p>
        </p:txBody>
      </p:sp>
      <p:sp>
        <p:nvSpPr>
          <p:cNvPr id="6" name="8 Marcador de número de diapositiva"/>
          <p:cNvSpPr>
            <a:spLocks noGrp="1"/>
          </p:cNvSpPr>
          <p:nvPr>
            <p:ph type="sldNum" sz="quarter" idx="11"/>
          </p:nvPr>
        </p:nvSpPr>
        <p:spPr/>
        <p:txBody>
          <a:bodyPr/>
          <a:lstStyle>
            <a:lvl1pPr>
              <a:defRPr/>
            </a:lvl1pPr>
          </a:lstStyle>
          <a:p>
            <a:pPr>
              <a:defRPr/>
            </a:pPr>
            <a:fld id="{9C8263A9-1BDB-4A30-858F-29C21479A76F}" type="slidenum">
              <a:rPr lang="es-MX"/>
              <a:pPr>
                <a:defRPr/>
              </a:pPr>
              <a:t>‹Nº›</a:t>
            </a:fld>
            <a:endParaRPr lang="es-MX"/>
          </a:p>
        </p:txBody>
      </p:sp>
      <p:sp>
        <p:nvSpPr>
          <p:cNvPr id="7" name="9 Marcador de pie de página"/>
          <p:cNvSpPr>
            <a:spLocks noGrp="1"/>
          </p:cNvSpPr>
          <p:nvPr>
            <p:ph type="ftr" sz="quarter" idx="12"/>
          </p:nvPr>
        </p:nvSpPr>
        <p:spPr/>
        <p:txBody>
          <a:bodyPr/>
          <a:lstStyle>
            <a:lvl1pPr>
              <a:defRPr/>
            </a:lvl1pPr>
          </a:lstStyle>
          <a:p>
            <a:pPr>
              <a:defRPr/>
            </a:pPr>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26" name="8 Marcador de texto"/>
          <p:cNvSpPr>
            <a:spLocks noGrp="1"/>
          </p:cNvSpPr>
          <p:nvPr>
            <p:ph type="body" idx="1"/>
          </p:nvPr>
        </p:nvSpPr>
        <p:spPr bwMode="auto">
          <a:xfrm>
            <a:off x="457200" y="1447800"/>
            <a:ext cx="8229600" cy="46783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smtClean="0"/>
          </a:p>
        </p:txBody>
      </p:sp>
      <p:sp>
        <p:nvSpPr>
          <p:cNvPr id="24" name="23 Marcador de fecha"/>
          <p:cNvSpPr>
            <a:spLocks noGrp="1"/>
          </p:cNvSpPr>
          <p:nvPr>
            <p:ph type="dt" sz="half" idx="2"/>
          </p:nvPr>
        </p:nvSpPr>
        <p:spPr>
          <a:xfrm>
            <a:off x="5791200" y="6203950"/>
            <a:ext cx="2590800" cy="384175"/>
          </a:xfrm>
          <a:prstGeom prst="rect">
            <a:avLst/>
          </a:prstGeom>
        </p:spPr>
        <p:txBody>
          <a:bodyPr vert="horz" anchor="ctr" anchorCtr="0"/>
          <a:lstStyle>
            <a:lvl1pPr algn="l" eaLnBrk="1" fontAlgn="auto" latinLnBrk="0" hangingPunct="1">
              <a:spcBef>
                <a:spcPts val="0"/>
              </a:spcBef>
              <a:spcAft>
                <a:spcPts val="0"/>
              </a:spcAft>
              <a:defRPr kumimoji="0" sz="1200" smtClean="0">
                <a:solidFill>
                  <a:schemeClr val="tx2"/>
                </a:solidFill>
                <a:latin typeface="+mn-lt"/>
              </a:defRPr>
            </a:lvl1pPr>
          </a:lstStyle>
          <a:p>
            <a:pPr>
              <a:defRPr/>
            </a:pPr>
            <a:fld id="{0A6E1BEE-534F-4DEC-ABF4-4E66A8492868}" type="datetimeFigureOut">
              <a:rPr lang="es-MX"/>
              <a:pPr>
                <a:defRPr/>
              </a:pPr>
              <a:t>13/09/2011</a:t>
            </a:fld>
            <a:endParaRPr lang="es-MX"/>
          </a:p>
        </p:txBody>
      </p:sp>
      <p:sp>
        <p:nvSpPr>
          <p:cNvPr id="10" name="9 Marcador de pie de página"/>
          <p:cNvSpPr>
            <a:spLocks noGrp="1"/>
          </p:cNvSpPr>
          <p:nvPr>
            <p:ph type="ftr" sz="quarter" idx="3"/>
          </p:nvPr>
        </p:nvSpPr>
        <p:spPr>
          <a:xfrm>
            <a:off x="2133600" y="6203950"/>
            <a:ext cx="3581400" cy="384175"/>
          </a:xfrm>
          <a:prstGeom prst="rect">
            <a:avLst/>
          </a:prstGeom>
        </p:spPr>
        <p:txBody>
          <a:bodyPr vert="horz" anchor="ctr" anchorCtr="0"/>
          <a:lstStyle>
            <a:lvl1pPr algn="r" eaLnBrk="1" fontAlgn="auto" latinLnBrk="0" hangingPunct="1">
              <a:spcBef>
                <a:spcPts val="0"/>
              </a:spcBef>
              <a:spcAft>
                <a:spcPts val="0"/>
              </a:spcAft>
              <a:defRPr kumimoji="0" sz="1200">
                <a:solidFill>
                  <a:schemeClr val="tx2"/>
                </a:solidFill>
                <a:latin typeface="+mn-lt"/>
              </a:defRPr>
            </a:lvl1pPr>
          </a:lstStyle>
          <a:p>
            <a:pPr>
              <a:defRPr/>
            </a:pPr>
            <a:endParaRPr lang="es-MX"/>
          </a:p>
        </p:txBody>
      </p:sp>
      <p:sp>
        <p:nvSpPr>
          <p:cNvPr id="22" name="21 Marcador de número de diapositiva"/>
          <p:cNvSpPr>
            <a:spLocks noGrp="1"/>
          </p:cNvSpPr>
          <p:nvPr>
            <p:ph type="sldNum" sz="quarter" idx="4"/>
          </p:nvPr>
        </p:nvSpPr>
        <p:spPr>
          <a:xfrm>
            <a:off x="8410575" y="6181725"/>
            <a:ext cx="609600" cy="457200"/>
          </a:xfrm>
          <a:prstGeom prst="rect">
            <a:avLst/>
          </a:prstGeom>
          <a:noFill/>
        </p:spPr>
        <p:txBody>
          <a:bodyPr vert="horz" lIns="0" tIns="0" rIns="0" bIns="0" anchor="ctr" anchorCtr="0">
            <a:noAutofit/>
          </a:bodyPr>
          <a:lstStyle>
            <a:lvl1pPr algn="ctr" eaLnBrk="1" fontAlgn="auto" latinLnBrk="0" hangingPunct="1">
              <a:spcBef>
                <a:spcPts val="0"/>
              </a:spcBef>
              <a:spcAft>
                <a:spcPts val="0"/>
              </a:spcAft>
              <a:defRPr kumimoji="0" sz="1600" baseline="0" smtClean="0">
                <a:solidFill>
                  <a:schemeClr val="tx2"/>
                </a:solidFill>
                <a:latin typeface="+mn-lt"/>
              </a:defRPr>
            </a:lvl1pPr>
          </a:lstStyle>
          <a:p>
            <a:pPr>
              <a:defRPr/>
            </a:pPr>
            <a:fld id="{581F1B6D-B0DB-4434-A848-94B426E0D26E}" type="slidenum">
              <a:rPr lang="es-MX"/>
              <a:pPr>
                <a:defRPr/>
              </a:pPr>
              <a:t>‹Nº›</a:t>
            </a:fld>
            <a:endParaRPr lang="es-MX"/>
          </a:p>
        </p:txBody>
      </p:sp>
      <p:sp>
        <p:nvSpPr>
          <p:cNvPr id="5" name="4 Marcador de título"/>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lang="es-ES" smtClean="0"/>
              <a:t>Haga clic para modificar el estilo de título del patrón</a:t>
            </a:r>
            <a:endParaRPr lang="en-US"/>
          </a:p>
        </p:txBody>
      </p:sp>
    </p:spTree>
  </p:cSld>
  <p:clrMap bg1="dk1" tx1="lt1" bg2="dk2" tx2="lt2" accent1="accent1" accent2="accent2" accent3="accent3" accent4="accent4" accent5="accent5" accent6="accent6" hlink="hlink" folHlink="folHlink"/>
  <p:sldLayoutIdLst>
    <p:sldLayoutId id="2147483672" r:id="rId1"/>
    <p:sldLayoutId id="2147483666" r:id="rId2"/>
    <p:sldLayoutId id="2147483673" r:id="rId3"/>
    <p:sldLayoutId id="2147483667" r:id="rId4"/>
    <p:sldLayoutId id="2147483674" r:id="rId5"/>
    <p:sldLayoutId id="2147483668" r:id="rId6"/>
    <p:sldLayoutId id="2147483669" r:id="rId7"/>
    <p:sldLayoutId id="2147483675" r:id="rId8"/>
    <p:sldLayoutId id="2147483676" r:id="rId9"/>
    <p:sldLayoutId id="2147483670" r:id="rId10"/>
    <p:sldLayoutId id="2147483671" r:id="rId11"/>
  </p:sldLayoutIdLst>
  <p:txStyles>
    <p:titleStyle>
      <a:lvl1pPr algn="l" rtl="0" fontAlgn="base">
        <a:spcBef>
          <a:spcPct val="0"/>
        </a:spcBef>
        <a:spcAft>
          <a:spcPct val="0"/>
        </a:spcAft>
        <a:defRPr lang="en-US" sz="4200" kern="1200" spc="-10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a:lvl2pPr algn="l" rtl="0" fontAlgn="base">
        <a:spcBef>
          <a:spcPct val="0"/>
        </a:spcBef>
        <a:spcAft>
          <a:spcPct val="0"/>
        </a:spcAft>
        <a:defRPr sz="4200">
          <a:solidFill>
            <a:srgbClr val="F9F9F9"/>
          </a:solidFill>
          <a:latin typeface="Constantia" pitchFamily="18" charset="0"/>
        </a:defRPr>
      </a:lvl2pPr>
      <a:lvl3pPr algn="l" rtl="0" fontAlgn="base">
        <a:spcBef>
          <a:spcPct val="0"/>
        </a:spcBef>
        <a:spcAft>
          <a:spcPct val="0"/>
        </a:spcAft>
        <a:defRPr sz="4200">
          <a:solidFill>
            <a:srgbClr val="F9F9F9"/>
          </a:solidFill>
          <a:latin typeface="Constantia" pitchFamily="18" charset="0"/>
        </a:defRPr>
      </a:lvl3pPr>
      <a:lvl4pPr algn="l" rtl="0" fontAlgn="base">
        <a:spcBef>
          <a:spcPct val="0"/>
        </a:spcBef>
        <a:spcAft>
          <a:spcPct val="0"/>
        </a:spcAft>
        <a:defRPr sz="4200">
          <a:solidFill>
            <a:srgbClr val="F9F9F9"/>
          </a:solidFill>
          <a:latin typeface="Constantia" pitchFamily="18" charset="0"/>
        </a:defRPr>
      </a:lvl4pPr>
      <a:lvl5pPr algn="l" rtl="0" fontAlgn="base">
        <a:spcBef>
          <a:spcPct val="0"/>
        </a:spcBef>
        <a:spcAft>
          <a:spcPct val="0"/>
        </a:spcAft>
        <a:defRPr sz="4200">
          <a:solidFill>
            <a:srgbClr val="F9F9F9"/>
          </a:solidFill>
          <a:latin typeface="Constantia" pitchFamily="18" charset="0"/>
        </a:defRPr>
      </a:lvl5pPr>
      <a:lvl6pPr marL="457200" algn="l" rtl="0" fontAlgn="base">
        <a:spcBef>
          <a:spcPct val="0"/>
        </a:spcBef>
        <a:spcAft>
          <a:spcPct val="0"/>
        </a:spcAft>
        <a:defRPr sz="4200">
          <a:solidFill>
            <a:srgbClr val="F9F9F9"/>
          </a:solidFill>
          <a:latin typeface="Constantia" pitchFamily="18" charset="0"/>
        </a:defRPr>
      </a:lvl6pPr>
      <a:lvl7pPr marL="914400" algn="l" rtl="0" fontAlgn="base">
        <a:spcBef>
          <a:spcPct val="0"/>
        </a:spcBef>
        <a:spcAft>
          <a:spcPct val="0"/>
        </a:spcAft>
        <a:defRPr sz="4200">
          <a:solidFill>
            <a:srgbClr val="F9F9F9"/>
          </a:solidFill>
          <a:latin typeface="Constantia" pitchFamily="18" charset="0"/>
        </a:defRPr>
      </a:lvl7pPr>
      <a:lvl8pPr marL="1371600" algn="l" rtl="0" fontAlgn="base">
        <a:spcBef>
          <a:spcPct val="0"/>
        </a:spcBef>
        <a:spcAft>
          <a:spcPct val="0"/>
        </a:spcAft>
        <a:defRPr sz="4200">
          <a:solidFill>
            <a:srgbClr val="F9F9F9"/>
          </a:solidFill>
          <a:latin typeface="Constantia" pitchFamily="18" charset="0"/>
        </a:defRPr>
      </a:lvl8pPr>
      <a:lvl9pPr marL="1828800" algn="l" rtl="0" fontAlgn="base">
        <a:spcBef>
          <a:spcPct val="0"/>
        </a:spcBef>
        <a:spcAft>
          <a:spcPct val="0"/>
        </a:spcAft>
        <a:defRPr sz="4200">
          <a:solidFill>
            <a:srgbClr val="F9F9F9"/>
          </a:solidFill>
          <a:latin typeface="Constantia" pitchFamily="18" charset="0"/>
        </a:defRPr>
      </a:lvl9pPr>
    </p:titleStyle>
    <p:bodyStyle>
      <a:lvl1pPr marL="273050" indent="-273050" algn="l" rtl="0" fontAlgn="base">
        <a:spcBef>
          <a:spcPts val="600"/>
        </a:spcBef>
        <a:spcAft>
          <a:spcPct val="0"/>
        </a:spcAft>
        <a:buClr>
          <a:schemeClr val="accent2"/>
        </a:buClr>
        <a:buSzPct val="85000"/>
        <a:buFont typeface="Wingdings 2" pitchFamily="18" charset="2"/>
        <a:buChar char=""/>
        <a:defRPr sz="2600" kern="1200">
          <a:solidFill>
            <a:schemeClr val="tx1"/>
          </a:solidFill>
          <a:latin typeface="+mn-lt"/>
          <a:ea typeface="+mn-ea"/>
          <a:cs typeface="+mn-cs"/>
        </a:defRPr>
      </a:lvl1pPr>
      <a:lvl2pPr marL="639763" indent="-273050" algn="l" rtl="0" fontAlgn="base">
        <a:spcBef>
          <a:spcPts val="300"/>
        </a:spcBef>
        <a:spcAft>
          <a:spcPct val="0"/>
        </a:spcAft>
        <a:buClr>
          <a:srgbClr val="008ABF"/>
        </a:buClr>
        <a:buSzPct val="85000"/>
        <a:buFont typeface="Wingdings 2" pitchFamily="18" charset="2"/>
        <a:buChar char=""/>
        <a:defRPr sz="2400" kern="1200">
          <a:solidFill>
            <a:schemeClr val="tx2"/>
          </a:solidFill>
          <a:latin typeface="+mn-lt"/>
          <a:ea typeface="+mn-ea"/>
          <a:cs typeface="+mn-cs"/>
        </a:defRPr>
      </a:lvl2pPr>
      <a:lvl3pPr marL="1004888" indent="-228600" algn="l" rtl="0" fontAlgn="base">
        <a:spcBef>
          <a:spcPts val="300"/>
        </a:spcBef>
        <a:spcAft>
          <a:spcPct val="0"/>
        </a:spcAft>
        <a:buClr>
          <a:srgbClr val="00729F"/>
        </a:buClr>
        <a:buSzPct val="85000"/>
        <a:buFont typeface="Wingdings 2" pitchFamily="18" charset="2"/>
        <a:buChar char=""/>
        <a:defRPr sz="2100" kern="1200">
          <a:solidFill>
            <a:schemeClr val="tx1"/>
          </a:solidFill>
          <a:latin typeface="+mn-lt"/>
          <a:ea typeface="+mn-ea"/>
          <a:cs typeface="+mn-cs"/>
        </a:defRPr>
      </a:lvl3pPr>
      <a:lvl4pPr marL="1279525" indent="-228600" algn="l" rtl="0" fontAlgn="base">
        <a:spcBef>
          <a:spcPts val="300"/>
        </a:spcBef>
        <a:spcAft>
          <a:spcPct val="0"/>
        </a:spcAft>
        <a:buClr>
          <a:srgbClr val="008ABF"/>
        </a:buClr>
        <a:buSzPct val="85000"/>
        <a:buFont typeface="Wingdings 2" pitchFamily="18" charset="2"/>
        <a:buChar char=""/>
        <a:defRPr sz="1900" kern="1200">
          <a:solidFill>
            <a:schemeClr val="tx1"/>
          </a:solidFill>
          <a:latin typeface="+mn-lt"/>
          <a:ea typeface="+mn-ea"/>
          <a:cs typeface="+mn-cs"/>
        </a:defRPr>
      </a:lvl4pPr>
      <a:lvl5pPr marL="1554163" indent="-228600" algn="l" rtl="0" fontAlgn="base">
        <a:spcBef>
          <a:spcPts val="338"/>
        </a:spcBef>
        <a:spcAft>
          <a:spcPct val="0"/>
        </a:spcAft>
        <a:buClr>
          <a:srgbClr val="008ABF"/>
        </a:buClr>
        <a:buSzPct val="85000"/>
        <a:buFont typeface="Wingdings 2" pitchFamily="18" charset="2"/>
        <a:buChar char=""/>
        <a:defRPr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docencia.izt.uam.mx/egt"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457200" y="3700463"/>
            <a:ext cx="8305800" cy="1143000"/>
          </a:xfrm>
        </p:spPr>
        <p:txBody>
          <a:bodyPr/>
          <a:lstStyle/>
          <a:p>
            <a:r>
              <a:rPr lang="es-MX" sz="2800" smtClean="0"/>
              <a:t>Teorías de la Agencia: programa</a:t>
            </a:r>
          </a:p>
        </p:txBody>
      </p:sp>
      <p:sp>
        <p:nvSpPr>
          <p:cNvPr id="2" name="1 Título"/>
          <p:cNvSpPr>
            <a:spLocks noGrp="1"/>
          </p:cNvSpPr>
          <p:nvPr>
            <p:ph type="ctrTitle"/>
          </p:nvPr>
        </p:nvSpPr>
        <p:spPr/>
        <p:txBody>
          <a:bodyPr/>
          <a:lstStyle/>
          <a:p>
            <a:pPr fontAlgn="auto">
              <a:spcAft>
                <a:spcPts val="0"/>
              </a:spcAft>
              <a:defRPr/>
            </a:pPr>
            <a:r>
              <a:rPr lang="es-MX" smtClean="0"/>
              <a:t>Teoría Sociológica Contemporánea III</a:t>
            </a:r>
            <a:endParaRPr lang="es-MX"/>
          </a:p>
        </p:txBody>
      </p:sp>
      <p:sp>
        <p:nvSpPr>
          <p:cNvPr id="13315" name="3 CuadroTexto"/>
          <p:cNvSpPr txBox="1">
            <a:spLocks noChangeArrowheads="1"/>
          </p:cNvSpPr>
          <p:nvPr/>
        </p:nvSpPr>
        <p:spPr bwMode="auto">
          <a:xfrm>
            <a:off x="5292725" y="5373688"/>
            <a:ext cx="3382963" cy="368300"/>
          </a:xfrm>
          <a:prstGeom prst="rect">
            <a:avLst/>
          </a:prstGeom>
          <a:noFill/>
          <a:ln w="9525">
            <a:noFill/>
            <a:miter lim="800000"/>
            <a:headEnd/>
            <a:tailEnd/>
          </a:ln>
        </p:spPr>
        <p:txBody>
          <a:bodyPr>
            <a:spAutoFit/>
          </a:bodyPr>
          <a:lstStyle/>
          <a:p>
            <a:r>
              <a:rPr lang="es-MX">
                <a:latin typeface="Constantia" pitchFamily="18" charset="0"/>
              </a:rPr>
              <a:t>Dr. Enrique de la Garza Toledo</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1 Marcador de contenido"/>
          <p:cNvSpPr>
            <a:spLocks noGrp="1"/>
          </p:cNvSpPr>
          <p:nvPr>
            <p:ph idx="1"/>
          </p:nvPr>
        </p:nvSpPr>
        <p:spPr>
          <a:xfrm>
            <a:off x="457200" y="1844675"/>
            <a:ext cx="8229600" cy="3705225"/>
          </a:xfrm>
        </p:spPr>
        <p:txBody>
          <a:bodyPr/>
          <a:lstStyle/>
          <a:p>
            <a:r>
              <a:rPr lang="es-MX" sz="3200" smtClean="0"/>
              <a:t>Estudiar las principales teorías de la Agencia actuales (Agency), Bordieu, Giddens, Habermas; en comparación con el funcionalismo, el estructuralismo y la hermenéutica. El eje central es el de las relaciones entre Estructuras, subjetividad y acción. </a:t>
            </a:r>
          </a:p>
        </p:txBody>
      </p:sp>
      <p:sp>
        <p:nvSpPr>
          <p:cNvPr id="3" name="2 Título"/>
          <p:cNvSpPr>
            <a:spLocks noGrp="1"/>
          </p:cNvSpPr>
          <p:nvPr>
            <p:ph type="title"/>
          </p:nvPr>
        </p:nvSpPr>
        <p:spPr/>
        <p:txBody>
          <a:bodyPr/>
          <a:lstStyle/>
          <a:p>
            <a:pPr fontAlgn="auto">
              <a:spcAft>
                <a:spcPts val="0"/>
              </a:spcAft>
              <a:defRPr/>
            </a:pPr>
            <a:r>
              <a:rPr lang="es-MX" sz="5400" smtClean="0"/>
              <a:t>Objetivo</a:t>
            </a:r>
            <a:endParaRPr lang="es-MX" sz="54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457200" y="1485156"/>
            <a:ext cx="8229600" cy="5256212"/>
          </a:xfrm>
        </p:spPr>
        <p:txBody>
          <a:bodyPr>
            <a:normAutofit/>
          </a:bodyPr>
          <a:lstStyle/>
          <a:p>
            <a:pPr marL="571500" indent="-571500">
              <a:buClr>
                <a:srgbClr val="94F5FA"/>
              </a:buClr>
              <a:buFont typeface="Constantia" pitchFamily="18" charset="0"/>
              <a:buAutoNum type="romanUcPeriod"/>
            </a:pPr>
            <a:r>
              <a:rPr lang="es-MX" sz="2400" b="1" smtClean="0"/>
              <a:t>Introducción: </a:t>
            </a:r>
            <a:r>
              <a:rPr lang="es-MX" sz="2300" smtClean="0"/>
              <a:t>El resurgimiento de las teorías de la agencia frente a la crisis del positivismo y del estructuralismo, el impacto de la hermenéutica.</a:t>
            </a:r>
          </a:p>
          <a:p>
            <a:pPr marL="571500" indent="-571500">
              <a:buClr>
                <a:srgbClr val="94F5FA"/>
              </a:buClr>
              <a:buFont typeface="Constantia" pitchFamily="18" charset="0"/>
              <a:buAutoNum type="romanUcPeriod"/>
            </a:pPr>
            <a:r>
              <a:rPr lang="es-MX" sz="2400" b="1" smtClean="0"/>
              <a:t>P. Bordieu: </a:t>
            </a:r>
            <a:r>
              <a:rPr lang="es-MX" sz="2300" smtClean="0"/>
              <a:t>Conceptos de estructura, campos, hábitus, capital social y cultural, clase y cambio social.</a:t>
            </a:r>
          </a:p>
          <a:p>
            <a:pPr marL="571500" indent="-571500">
              <a:buClr>
                <a:srgbClr val="94F5FA"/>
              </a:buClr>
              <a:buFont typeface="Constantia" pitchFamily="18" charset="0"/>
              <a:buAutoNum type="romanUcPeriod"/>
            </a:pPr>
            <a:r>
              <a:rPr lang="es-MX" sz="2400" b="1" smtClean="0"/>
              <a:t>A. Giddens: </a:t>
            </a:r>
            <a:r>
              <a:rPr lang="es-MX" sz="2300" smtClean="0"/>
              <a:t>Conceptos de estructura, estructuración, agencia, dualidad de la estructura, doble hermenéutica y subjetividad.</a:t>
            </a:r>
          </a:p>
          <a:p>
            <a:pPr marL="571500" indent="-571500">
              <a:buClr>
                <a:srgbClr val="94F5FA"/>
              </a:buClr>
              <a:buFont typeface="Constantia" pitchFamily="18" charset="0"/>
              <a:buAutoNum type="romanUcPeriod"/>
            </a:pPr>
            <a:r>
              <a:rPr lang="es-MX" sz="2400" b="1" smtClean="0"/>
              <a:t>J. Habermas: </a:t>
            </a:r>
            <a:r>
              <a:rPr lang="es-MX" sz="2300" smtClean="0"/>
              <a:t>Racionalidad, trabajo y acción comunicativa, intersubjetividad, sistema y mundo de vida.</a:t>
            </a:r>
            <a:endParaRPr lang="es-MX" sz="2400" smtClean="0"/>
          </a:p>
          <a:p>
            <a:pPr marL="571500" indent="-571500">
              <a:buClr>
                <a:srgbClr val="94F5FA"/>
              </a:buClr>
              <a:buFont typeface="Constantia" pitchFamily="18" charset="0"/>
              <a:buAutoNum type="romanUcPeriod"/>
            </a:pPr>
            <a:endParaRPr lang="es-MX" sz="2400" smtClean="0"/>
          </a:p>
        </p:txBody>
      </p:sp>
      <p:sp>
        <p:nvSpPr>
          <p:cNvPr id="3" name="2 Título"/>
          <p:cNvSpPr>
            <a:spLocks noGrp="1"/>
          </p:cNvSpPr>
          <p:nvPr>
            <p:ph type="title"/>
          </p:nvPr>
        </p:nvSpPr>
        <p:spPr>
          <a:xfrm>
            <a:off x="457200" y="476250"/>
            <a:ext cx="8229600" cy="822920"/>
          </a:xfrm>
        </p:spPr>
        <p:txBody>
          <a:bodyPr>
            <a:noAutofit/>
          </a:bodyPr>
          <a:lstStyle/>
          <a:p>
            <a:pPr fontAlgn="auto">
              <a:spcAft>
                <a:spcPts val="0"/>
              </a:spcAft>
              <a:defRPr/>
            </a:pPr>
            <a:r>
              <a:rPr lang="es-MX" sz="4400" smtClean="0"/>
              <a:t>Programa</a:t>
            </a:r>
            <a:endParaRPr lang="es-MX" sz="44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1 Marcador de contenido"/>
          <p:cNvSpPr>
            <a:spLocks noGrp="1"/>
          </p:cNvSpPr>
          <p:nvPr>
            <p:ph idx="1"/>
          </p:nvPr>
        </p:nvSpPr>
        <p:spPr>
          <a:xfrm>
            <a:off x="457200" y="1341438"/>
            <a:ext cx="8229600" cy="5000625"/>
          </a:xfrm>
        </p:spPr>
        <p:txBody>
          <a:bodyPr/>
          <a:lstStyle/>
          <a:p>
            <a:r>
              <a:rPr lang="es-MX" sz="3200" smtClean="0"/>
              <a:t>En general los temas serán presentados en clase por el profesor  y algunas lecturas por grupos de alumnos de no más de tres. Cada semana y en forma individual los alumnos entregarán un control de las lecturas señaladas por el profesor (síntesis de la lectura en un máximo de tres páginas). No se aceptarán los controles fuera de la fecha establecida y no deben de escribirse con letra manuscrita. </a:t>
            </a:r>
          </a:p>
        </p:txBody>
      </p:sp>
      <p:sp>
        <p:nvSpPr>
          <p:cNvPr id="3" name="2 Título"/>
          <p:cNvSpPr>
            <a:spLocks noGrp="1"/>
          </p:cNvSpPr>
          <p:nvPr>
            <p:ph type="title"/>
          </p:nvPr>
        </p:nvSpPr>
        <p:spPr>
          <a:xfrm>
            <a:off x="457200" y="260648"/>
            <a:ext cx="8229600" cy="966936"/>
          </a:xfrm>
        </p:spPr>
        <p:txBody>
          <a:bodyPr/>
          <a:lstStyle/>
          <a:p>
            <a:pPr fontAlgn="auto">
              <a:spcAft>
                <a:spcPts val="0"/>
              </a:spcAft>
              <a:defRPr/>
            </a:pPr>
            <a:r>
              <a:rPr lang="es-MX" sz="5400" smtClean="0"/>
              <a:t>Metodología del Curso</a:t>
            </a:r>
            <a:endParaRPr lang="es-MX" sz="54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1 Marcador de contenido"/>
          <p:cNvSpPr>
            <a:spLocks noGrp="1"/>
          </p:cNvSpPr>
          <p:nvPr>
            <p:ph idx="1"/>
          </p:nvPr>
        </p:nvSpPr>
        <p:spPr>
          <a:xfrm>
            <a:off x="457200" y="1052513"/>
            <a:ext cx="8229600" cy="2520950"/>
          </a:xfrm>
        </p:spPr>
        <p:txBody>
          <a:bodyPr/>
          <a:lstStyle/>
          <a:p>
            <a:r>
              <a:rPr lang="es-MX" sz="3000" smtClean="0"/>
              <a:t>Para tener derecho a calificación final los alumnos deberán tener una asistencia de al menos el 80% de las sesiones del curso. Se pasará lista a las 10:15 y luego de esta hora no se permitirá el ingreso al salón de clase.</a:t>
            </a:r>
          </a:p>
          <a:p>
            <a:endParaRPr lang="es-MX" smtClean="0"/>
          </a:p>
        </p:txBody>
      </p:sp>
      <p:sp>
        <p:nvSpPr>
          <p:cNvPr id="3" name="2 Título"/>
          <p:cNvSpPr>
            <a:spLocks noGrp="1"/>
          </p:cNvSpPr>
          <p:nvPr>
            <p:ph type="title"/>
          </p:nvPr>
        </p:nvSpPr>
        <p:spPr>
          <a:xfrm>
            <a:off x="457200" y="85800"/>
            <a:ext cx="8229600" cy="966936"/>
          </a:xfrm>
        </p:spPr>
        <p:txBody>
          <a:bodyPr/>
          <a:lstStyle/>
          <a:p>
            <a:pPr fontAlgn="auto">
              <a:spcAft>
                <a:spcPts val="0"/>
              </a:spcAft>
              <a:defRPr/>
            </a:pPr>
            <a:r>
              <a:rPr lang="es-MX" sz="5000" smtClean="0"/>
              <a:t>Evaluación</a:t>
            </a:r>
            <a:endParaRPr lang="es-MX" sz="5000"/>
          </a:p>
        </p:txBody>
      </p:sp>
      <p:sp>
        <p:nvSpPr>
          <p:cNvPr id="4" name="2 Título"/>
          <p:cNvSpPr txBox="1">
            <a:spLocks/>
          </p:cNvSpPr>
          <p:nvPr/>
        </p:nvSpPr>
        <p:spPr>
          <a:xfrm>
            <a:off x="446856" y="3614192"/>
            <a:ext cx="8229600" cy="966936"/>
          </a:xfrm>
          <a:prstGeom prst="rect">
            <a:avLst/>
          </a:prstGeom>
          <a:ln w="6350" cap="rnd">
            <a:noFill/>
          </a:ln>
        </p:spPr>
        <p:txBody>
          <a:bodyPr anchor="b">
            <a:normAutofit/>
          </a:bodyPr>
          <a:lstStyle/>
          <a:p>
            <a:pPr fontAlgn="auto">
              <a:spcAft>
                <a:spcPts val="0"/>
              </a:spcAft>
              <a:defRPr/>
            </a:pPr>
            <a:r>
              <a:rPr lang="es-MX" sz="5000" spc="-10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rPr>
              <a:t>Calificación final</a:t>
            </a:r>
            <a:endParaRPr lang="es-MX" sz="5000" spc="-10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endParaRPr>
          </a:p>
        </p:txBody>
      </p:sp>
      <p:sp>
        <p:nvSpPr>
          <p:cNvPr id="5" name="1 Marcador de contenido"/>
          <p:cNvSpPr txBox="1">
            <a:spLocks/>
          </p:cNvSpPr>
          <p:nvPr/>
        </p:nvSpPr>
        <p:spPr>
          <a:xfrm>
            <a:off x="446088" y="4652963"/>
            <a:ext cx="8229600" cy="1728787"/>
          </a:xfrm>
          <a:prstGeom prst="rect">
            <a:avLst/>
          </a:prstGeom>
        </p:spPr>
        <p:txBody>
          <a:bodyPr>
            <a:normAutofit/>
          </a:bodyPr>
          <a:lstStyle/>
          <a:p>
            <a:pPr marL="514350" indent="-514350" fontAlgn="auto">
              <a:spcBef>
                <a:spcPts val="600"/>
              </a:spcBef>
              <a:spcAft>
                <a:spcPts val="0"/>
              </a:spcAft>
              <a:buClr>
                <a:schemeClr val="accent3">
                  <a:lumMod val="60000"/>
                  <a:lumOff val="40000"/>
                </a:schemeClr>
              </a:buClr>
              <a:buSzPct val="85000"/>
              <a:buFont typeface="+mj-lt"/>
              <a:buAutoNum type="arabicPeriod"/>
              <a:defRPr/>
            </a:pPr>
            <a:r>
              <a:rPr lang="es-MX" sz="2600" dirty="0">
                <a:latin typeface="+mn-lt"/>
              </a:rPr>
              <a:t>Controles de lectura                                        30%</a:t>
            </a:r>
          </a:p>
          <a:p>
            <a:pPr marL="514350" indent="-514350" fontAlgn="auto">
              <a:spcBef>
                <a:spcPts val="600"/>
              </a:spcBef>
              <a:spcAft>
                <a:spcPts val="0"/>
              </a:spcAft>
              <a:buClr>
                <a:schemeClr val="accent3">
                  <a:lumMod val="60000"/>
                  <a:lumOff val="40000"/>
                </a:schemeClr>
              </a:buClr>
              <a:buSzPct val="85000"/>
              <a:buFont typeface="+mj-lt"/>
              <a:buAutoNum type="arabicPeriod"/>
              <a:defRPr/>
            </a:pPr>
            <a:r>
              <a:rPr lang="es-MX" sz="2600" dirty="0">
                <a:latin typeface="+mn-lt"/>
              </a:rPr>
              <a:t>Tres exámenes parciales, uno por autor        60%</a:t>
            </a:r>
          </a:p>
          <a:p>
            <a:pPr marL="514350" indent="-514350" fontAlgn="auto">
              <a:spcBef>
                <a:spcPts val="600"/>
              </a:spcBef>
              <a:spcAft>
                <a:spcPts val="0"/>
              </a:spcAft>
              <a:buClr>
                <a:schemeClr val="accent3">
                  <a:lumMod val="60000"/>
                  <a:lumOff val="40000"/>
                </a:schemeClr>
              </a:buClr>
              <a:buSzPct val="85000"/>
              <a:buFont typeface="+mj-lt"/>
              <a:buAutoNum type="arabicPeriod"/>
              <a:defRPr/>
            </a:pPr>
            <a:r>
              <a:rPr lang="es-MX" sz="2600" dirty="0">
                <a:latin typeface="+mn-lt"/>
              </a:rPr>
              <a:t>Participación en clase                                      10%</a:t>
            </a:r>
            <a:endParaRPr lang="es-MX" sz="2600" dirty="0">
              <a:latin typeface="+mn-lt"/>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1 Marcador de contenido"/>
          <p:cNvSpPr>
            <a:spLocks noGrp="1"/>
          </p:cNvSpPr>
          <p:nvPr>
            <p:ph idx="1"/>
          </p:nvPr>
        </p:nvSpPr>
        <p:spPr>
          <a:xfrm>
            <a:off x="457200" y="1989138"/>
            <a:ext cx="8229600" cy="4535487"/>
          </a:xfrm>
        </p:spPr>
        <p:txBody>
          <a:bodyPr/>
          <a:lstStyle/>
          <a:p>
            <a:pPr algn="ctr">
              <a:buFont typeface="Wingdings 2" pitchFamily="18" charset="2"/>
              <a:buNone/>
            </a:pPr>
            <a:r>
              <a:rPr lang="es-MX" sz="4400" smtClean="0">
                <a:hlinkClick r:id="rId2"/>
              </a:rPr>
              <a:t>http://docencia.izt.uam.mx/egt</a:t>
            </a:r>
            <a:endParaRPr lang="es-MX" sz="4400" smtClean="0"/>
          </a:p>
          <a:p>
            <a:pPr algn="ctr">
              <a:buFont typeface="Wingdings 2" pitchFamily="18" charset="2"/>
              <a:buNone/>
            </a:pPr>
            <a:endParaRPr lang="es-MX" sz="3200" smtClean="0"/>
          </a:p>
          <a:p>
            <a:pPr algn="ctr">
              <a:buFont typeface="Wingdings 2" pitchFamily="18" charset="2"/>
              <a:buNone/>
            </a:pPr>
            <a:r>
              <a:rPr lang="es-MX" sz="3200" smtClean="0"/>
              <a:t>Cursos</a:t>
            </a:r>
          </a:p>
          <a:p>
            <a:pPr algn="ctr">
              <a:buFont typeface="Wingdings 2" pitchFamily="18" charset="2"/>
              <a:buNone/>
            </a:pPr>
            <a:endParaRPr lang="es-MX" sz="3200" smtClean="0"/>
          </a:p>
          <a:p>
            <a:pPr algn="ctr">
              <a:buFont typeface="Wingdings 2" pitchFamily="18" charset="2"/>
              <a:buNone/>
            </a:pPr>
            <a:r>
              <a:rPr lang="es-MX" sz="3200" smtClean="0"/>
              <a:t>Teoría Sociológica Contemporánea III</a:t>
            </a:r>
          </a:p>
          <a:p>
            <a:pPr algn="ctr">
              <a:buFont typeface="Wingdings 2" pitchFamily="18" charset="2"/>
              <a:buNone/>
            </a:pPr>
            <a:endParaRPr lang="es-MX" sz="3200" smtClean="0"/>
          </a:p>
          <a:p>
            <a:pPr algn="ctr">
              <a:buFont typeface="Wingdings 2" pitchFamily="18" charset="2"/>
              <a:buNone/>
            </a:pPr>
            <a:r>
              <a:rPr lang="es-MX" sz="3200" smtClean="0"/>
              <a:t>Bibliografía</a:t>
            </a:r>
          </a:p>
        </p:txBody>
      </p:sp>
      <p:sp>
        <p:nvSpPr>
          <p:cNvPr id="3" name="2 Título"/>
          <p:cNvSpPr>
            <a:spLocks noGrp="1"/>
          </p:cNvSpPr>
          <p:nvPr>
            <p:ph type="title"/>
          </p:nvPr>
        </p:nvSpPr>
        <p:spPr>
          <a:xfrm>
            <a:off x="457200" y="188640"/>
            <a:ext cx="8229600" cy="1512168"/>
          </a:xfrm>
        </p:spPr>
        <p:txBody>
          <a:bodyPr/>
          <a:lstStyle/>
          <a:p>
            <a:pPr algn="ctr" fontAlgn="auto">
              <a:spcAft>
                <a:spcPts val="0"/>
              </a:spcAft>
              <a:defRPr/>
            </a:pPr>
            <a:r>
              <a:rPr lang="es-MX" smtClean="0"/>
              <a:t>Consulta del programa                                  y la bibliografía</a:t>
            </a:r>
            <a:endParaRPr lang="es-MX"/>
          </a:p>
        </p:txBody>
      </p:sp>
      <p:cxnSp>
        <p:nvCxnSpPr>
          <p:cNvPr id="5" name="4 Conector recto de flecha"/>
          <p:cNvCxnSpPr/>
          <p:nvPr/>
        </p:nvCxnSpPr>
        <p:spPr>
          <a:xfrm rot="5400000">
            <a:off x="4283869" y="3067844"/>
            <a:ext cx="576263" cy="3175"/>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6" name="5 Conector recto de flecha"/>
          <p:cNvCxnSpPr/>
          <p:nvPr/>
        </p:nvCxnSpPr>
        <p:spPr>
          <a:xfrm rot="5400000">
            <a:off x="4283075" y="4148138"/>
            <a:ext cx="576263" cy="1587"/>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7" name="6 Conector recto de flecha"/>
          <p:cNvCxnSpPr/>
          <p:nvPr/>
        </p:nvCxnSpPr>
        <p:spPr>
          <a:xfrm rot="5400000">
            <a:off x="4284662" y="5300663"/>
            <a:ext cx="576263" cy="158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l">
  <a:themeElements>
    <a:clrScheme name="Fluj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Papel">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l">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33</TotalTime>
  <Words>310</Words>
  <Application>Microsoft Office PowerPoint</Application>
  <PresentationFormat>Presentación en pantalla (4:3)</PresentationFormat>
  <Paragraphs>26</Paragraphs>
  <Slides>6</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6</vt:i4>
      </vt:variant>
    </vt:vector>
  </HeadingPairs>
  <TitlesOfParts>
    <vt:vector size="11" baseType="lpstr">
      <vt:lpstr>Constantia</vt:lpstr>
      <vt:lpstr>Arial</vt:lpstr>
      <vt:lpstr>Wingdings 2</vt:lpstr>
      <vt:lpstr>Calibri</vt:lpstr>
      <vt:lpstr>Papel</vt:lpstr>
      <vt:lpstr>Teoría Sociológica Contemporánea III</vt:lpstr>
      <vt:lpstr>Objetivo</vt:lpstr>
      <vt:lpstr>Programa</vt:lpstr>
      <vt:lpstr>Metodología del Curso</vt:lpstr>
      <vt:lpstr>Evaluación</vt:lpstr>
      <vt:lpstr>Consulta del programa                                  y la bibliografía</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Teoría Sociológica Contemporánea III</dc:title>
  <dc:creator>Enrique de la Garza</dc:creator>
  <cp:lastModifiedBy>Enrique de la Garza</cp:lastModifiedBy>
  <cp:revision>12</cp:revision>
  <dcterms:created xsi:type="dcterms:W3CDTF">2011-09-05T17:05:17Z</dcterms:created>
  <dcterms:modified xsi:type="dcterms:W3CDTF">2011-09-13T16:58:54Z</dcterms:modified>
</cp:coreProperties>
</file>