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8" y="-7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cxnSp>
        <p:nvCxnSpPr>
          <p:cNvPr id="4" name="7 Conector recto"/>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12 Conector recto"/>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13 Elipse"/>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8" name="27 Título"/>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s-ES" smtClean="0"/>
              <a:t>Haga clic para modificar el estilo de título del patrón</a:t>
            </a:r>
            <a:endParaRPr lang="en-US"/>
          </a:p>
        </p:txBody>
      </p:sp>
      <p:sp>
        <p:nvSpPr>
          <p:cNvPr id="7" name="14 Marcador de fecha"/>
          <p:cNvSpPr>
            <a:spLocks noGrp="1"/>
          </p:cNvSpPr>
          <p:nvPr>
            <p:ph type="dt" sz="half" idx="10"/>
          </p:nvPr>
        </p:nvSpPr>
        <p:spPr/>
        <p:txBody>
          <a:bodyPr/>
          <a:lstStyle>
            <a:lvl1pPr>
              <a:defRPr/>
            </a:lvl1pPr>
          </a:lstStyle>
          <a:p>
            <a:pPr>
              <a:defRPr/>
            </a:pPr>
            <a:fld id="{8C8097DA-02DB-46EF-95BE-728A5824498F}" type="datetimeFigureOut">
              <a:rPr lang="es-MX"/>
              <a:pPr>
                <a:defRPr/>
              </a:pPr>
              <a:t>13/09/2011</a:t>
            </a:fld>
            <a:endParaRPr lang="es-MX"/>
          </a:p>
        </p:txBody>
      </p:sp>
      <p:sp>
        <p:nvSpPr>
          <p:cNvPr id="8" name="15 Marcador de número de diapositiva"/>
          <p:cNvSpPr>
            <a:spLocks noGrp="1"/>
          </p:cNvSpPr>
          <p:nvPr>
            <p:ph type="sldNum" sz="quarter" idx="11"/>
          </p:nvPr>
        </p:nvSpPr>
        <p:spPr/>
        <p:txBody>
          <a:bodyPr/>
          <a:lstStyle>
            <a:lvl1pPr>
              <a:defRPr/>
            </a:lvl1pPr>
          </a:lstStyle>
          <a:p>
            <a:pPr>
              <a:defRPr/>
            </a:pPr>
            <a:fld id="{9ED2936A-9B51-44A0-9A19-3075D8B014EE}" type="slidenum">
              <a:rPr lang="es-MX"/>
              <a:pPr>
                <a:defRPr/>
              </a:pPr>
              <a:t>‹Nº›</a:t>
            </a:fld>
            <a:endParaRPr lang="es-MX"/>
          </a:p>
        </p:txBody>
      </p:sp>
      <p:sp>
        <p:nvSpPr>
          <p:cNvPr id="10" name="16 Marcador de pie de página"/>
          <p:cNvSpPr>
            <a:spLocks noGrp="1"/>
          </p:cNvSpPr>
          <p:nvPr>
            <p:ph type="ftr" sz="quarter" idx="12"/>
          </p:nvPr>
        </p:nvSpPr>
        <p:spPr/>
        <p:txBody>
          <a:bodyPr/>
          <a:lstStyle>
            <a:lvl1pPr>
              <a:defRPr/>
            </a:lvl1pPr>
          </a:lstStyle>
          <a:p>
            <a:pPr>
              <a:defRPr/>
            </a:pP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62AA2BBE-9929-42F2-B97A-CDB7D69E36E8}" type="datetimeFigureOut">
              <a:rPr lang="es-MX"/>
              <a:pPr>
                <a:defRPr/>
              </a:pPr>
              <a:t>13/09/2011</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9D026AE0-F968-4501-A97E-6C611ED1B45E}"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3 Marcador de fecha"/>
          <p:cNvSpPr>
            <a:spLocks noGrp="1"/>
          </p:cNvSpPr>
          <p:nvPr>
            <p:ph type="dt" sz="half" idx="10"/>
          </p:nvPr>
        </p:nvSpPr>
        <p:spPr/>
        <p:txBody>
          <a:bodyPr/>
          <a:lstStyle>
            <a:lvl1pPr>
              <a:defRPr/>
            </a:lvl1pPr>
          </a:lstStyle>
          <a:p>
            <a:pPr>
              <a:defRPr/>
            </a:pPr>
            <a:fld id="{B60D586A-42A8-4CB3-A9BD-564AC64D4F45}" type="datetimeFigureOut">
              <a:rPr lang="es-MX"/>
              <a:pPr>
                <a:defRPr/>
              </a:pPr>
              <a:t>13/09/2011</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64A68E0E-9A87-42EA-8DDF-304A00C2601B}"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7" name="16 Título"/>
          <p:cNvSpPr>
            <a:spLocks noGrp="1"/>
          </p:cNvSpPr>
          <p:nvPr>
            <p:ph type="title"/>
          </p:nvPr>
        </p:nvSpPr>
        <p:spPr/>
        <p:txBody>
          <a:bodyPr rtlCol="0"/>
          <a:lstStyle/>
          <a:p>
            <a:r>
              <a:rPr lang="es-ES" smtClean="0"/>
              <a:t>Haga clic para modificar el estilo de título del patrón</a:t>
            </a:r>
            <a:endParaRPr lang="en-US"/>
          </a:p>
        </p:txBody>
      </p:sp>
      <p:sp>
        <p:nvSpPr>
          <p:cNvPr id="4" name="23 Marcador de fecha"/>
          <p:cNvSpPr>
            <a:spLocks noGrp="1"/>
          </p:cNvSpPr>
          <p:nvPr>
            <p:ph type="dt" sz="half" idx="10"/>
          </p:nvPr>
        </p:nvSpPr>
        <p:spPr/>
        <p:txBody>
          <a:bodyPr/>
          <a:lstStyle>
            <a:lvl1pPr>
              <a:defRPr/>
            </a:lvl1pPr>
          </a:lstStyle>
          <a:p>
            <a:pPr>
              <a:defRPr/>
            </a:pPr>
            <a:fld id="{7785C9DB-37EA-4EB0-A14A-F81BD4055F3D}" type="datetimeFigureOut">
              <a:rPr lang="es-MX"/>
              <a:pPr>
                <a:defRPr/>
              </a:pPr>
              <a:t>13/09/2011</a:t>
            </a:fld>
            <a:endParaRPr lang="es-MX"/>
          </a:p>
        </p:txBody>
      </p:sp>
      <p:sp>
        <p:nvSpPr>
          <p:cNvPr id="5" name="9 Marcador de pie de página"/>
          <p:cNvSpPr>
            <a:spLocks noGrp="1"/>
          </p:cNvSpPr>
          <p:nvPr>
            <p:ph type="ftr" sz="quarter" idx="11"/>
          </p:nvPr>
        </p:nvSpPr>
        <p:spPr/>
        <p:txBody>
          <a:bodyPr/>
          <a:lstStyle>
            <a:lvl1pPr>
              <a:defRPr/>
            </a:lvl1pPr>
          </a:lstStyle>
          <a:p>
            <a:pPr>
              <a:defRPr/>
            </a:pPr>
            <a:endParaRPr lang="es-MX"/>
          </a:p>
        </p:txBody>
      </p:sp>
      <p:sp>
        <p:nvSpPr>
          <p:cNvPr id="6" name="21 Marcador de número de diapositiva"/>
          <p:cNvSpPr>
            <a:spLocks noGrp="1"/>
          </p:cNvSpPr>
          <p:nvPr>
            <p:ph type="sldNum" sz="quarter" idx="12"/>
          </p:nvPr>
        </p:nvSpPr>
        <p:spPr/>
        <p:txBody>
          <a:bodyPr/>
          <a:lstStyle>
            <a:lvl1pPr>
              <a:defRPr/>
            </a:lvl1pPr>
          </a:lstStyle>
          <a:p>
            <a:pPr>
              <a:defRPr/>
            </a:pPr>
            <a:fld id="{FF683B01-E7E0-4199-BECE-6681DE143340}"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cxnSp>
        <p:nvCxnSpPr>
          <p:cNvPr id="4" name="3 Conector recto"/>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27CAE388-1827-432C-BD31-333A71391851}" type="datetimeFigureOut">
              <a:rPr lang="es-MX"/>
              <a:pPr>
                <a:defRPr/>
              </a:pPr>
              <a:t>13/09/2011</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66F80C70-9474-4344-A0F0-643532128587}"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11" name="10 Marcador de contenido"/>
          <p:cNvSpPr>
            <a:spLocks noGrp="1"/>
          </p:cNvSpPr>
          <p:nvPr>
            <p:ph sz="half" idx="1"/>
          </p:nvPr>
        </p:nvSpPr>
        <p:spPr>
          <a:xfrm>
            <a:off x="457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524000"/>
            <a:ext cx="4059936"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23 Marcador de fecha"/>
          <p:cNvSpPr>
            <a:spLocks noGrp="1"/>
          </p:cNvSpPr>
          <p:nvPr>
            <p:ph type="dt" sz="half" idx="10"/>
          </p:nvPr>
        </p:nvSpPr>
        <p:spPr/>
        <p:txBody>
          <a:bodyPr/>
          <a:lstStyle>
            <a:lvl1pPr>
              <a:defRPr/>
            </a:lvl1pPr>
          </a:lstStyle>
          <a:p>
            <a:pPr>
              <a:defRPr/>
            </a:pPr>
            <a:fld id="{54FA3DBE-6C65-41D1-AFD7-FC55595AA823}" type="datetimeFigureOut">
              <a:rPr lang="es-MX"/>
              <a:pPr>
                <a:defRPr/>
              </a:pPr>
              <a:t>13/09/2011</a:t>
            </a:fld>
            <a:endParaRPr lang="es-MX"/>
          </a:p>
        </p:txBody>
      </p:sp>
      <p:sp>
        <p:nvSpPr>
          <p:cNvPr id="6" name="9 Marcador de pie de página"/>
          <p:cNvSpPr>
            <a:spLocks noGrp="1"/>
          </p:cNvSpPr>
          <p:nvPr>
            <p:ph type="ftr" sz="quarter" idx="11"/>
          </p:nvPr>
        </p:nvSpPr>
        <p:spPr/>
        <p:txBody>
          <a:bodyPr/>
          <a:lstStyle>
            <a:lvl1pPr>
              <a:defRPr/>
            </a:lvl1pPr>
          </a:lstStyle>
          <a:p>
            <a:pPr>
              <a:defRPr/>
            </a:pPr>
            <a:endParaRPr lang="es-MX"/>
          </a:p>
        </p:txBody>
      </p:sp>
      <p:sp>
        <p:nvSpPr>
          <p:cNvPr id="7" name="21 Marcador de número de diapositiva"/>
          <p:cNvSpPr>
            <a:spLocks noGrp="1"/>
          </p:cNvSpPr>
          <p:nvPr>
            <p:ph type="sldNum" sz="quarter" idx="12"/>
          </p:nvPr>
        </p:nvSpPr>
        <p:spPr/>
        <p:txBody>
          <a:bodyPr/>
          <a:lstStyle>
            <a:lvl1pPr>
              <a:defRPr/>
            </a:lvl1pPr>
          </a:lstStyle>
          <a:p>
            <a:pPr>
              <a:defRPr/>
            </a:pPr>
            <a:fld id="{5077139C-87FE-4AEE-8AF0-CF867EC85C5F}"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cxnSp>
        <p:nvCxnSpPr>
          <p:cNvPr id="7" name="9 Conector recto"/>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16 Conector recto"/>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4" name="33 Marcador de contenido"/>
          <p:cNvSpPr>
            <a:spLocks noGrp="1"/>
          </p:cNvSpPr>
          <p:nvPr>
            <p:ph sz="quarter" idx="4"/>
          </p:nvPr>
        </p:nvSpPr>
        <p:spPr>
          <a:xfrm>
            <a:off x="4649788" y="2201896"/>
            <a:ext cx="4038600"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 name="1 Título"/>
          <p:cNvSpPr>
            <a:spLocks noGrp="1"/>
          </p:cNvSpPr>
          <p:nvPr>
            <p:ph type="title"/>
          </p:nvPr>
        </p:nvSpPr>
        <p:spPr>
          <a:xfrm>
            <a:off x="457200" y="155448"/>
            <a:ext cx="8229600" cy="1143000"/>
          </a:xfrm>
        </p:spPr>
        <p:txBody>
          <a:bodyPr/>
          <a:lstStyle>
            <a:lvl1pPr>
              <a:defRPr/>
            </a:lvl1pPr>
          </a:lstStyle>
          <a:p>
            <a:r>
              <a:rPr lang="es-ES" smtClean="0"/>
              <a:t>Haga clic para modificar el estilo de título del patrón</a:t>
            </a:r>
            <a:endParaRPr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9" name="8 Marcador de número de diapositiva"/>
          <p:cNvSpPr>
            <a:spLocks noGrp="1"/>
          </p:cNvSpPr>
          <p:nvPr>
            <p:ph type="sldNum" sz="quarter" idx="10"/>
          </p:nvPr>
        </p:nvSpPr>
        <p:spPr/>
        <p:txBody>
          <a:bodyPr/>
          <a:lstStyle>
            <a:lvl1pPr>
              <a:defRPr/>
            </a:lvl1pPr>
          </a:lstStyle>
          <a:p>
            <a:pPr>
              <a:defRPr/>
            </a:pPr>
            <a:fld id="{3067F2F2-666C-4FF2-AE04-537BD999DBCF}" type="slidenum">
              <a:rPr lang="es-MX"/>
              <a:pPr>
                <a:defRPr/>
              </a:pPr>
              <a:t>‹Nº›</a:t>
            </a:fld>
            <a:endParaRPr lang="es-MX"/>
          </a:p>
        </p:txBody>
      </p:sp>
      <p:sp>
        <p:nvSpPr>
          <p:cNvPr id="10" name="7 Marcador de pie de página"/>
          <p:cNvSpPr>
            <a:spLocks noGrp="1"/>
          </p:cNvSpPr>
          <p:nvPr>
            <p:ph type="ftr" sz="quarter" idx="11"/>
          </p:nvPr>
        </p:nvSpPr>
        <p:spPr/>
        <p:txBody>
          <a:bodyPr/>
          <a:lstStyle>
            <a:lvl1pPr>
              <a:defRPr/>
            </a:lvl1pPr>
          </a:lstStyle>
          <a:p>
            <a:pPr>
              <a:defRPr/>
            </a:pPr>
            <a:endParaRPr lang="es-MX"/>
          </a:p>
        </p:txBody>
      </p:sp>
      <p:sp>
        <p:nvSpPr>
          <p:cNvPr id="11" name="6 Marcador de fecha"/>
          <p:cNvSpPr>
            <a:spLocks noGrp="1"/>
          </p:cNvSpPr>
          <p:nvPr>
            <p:ph type="dt" sz="half" idx="12"/>
          </p:nvPr>
        </p:nvSpPr>
        <p:spPr/>
        <p:txBody>
          <a:bodyPr/>
          <a:lstStyle>
            <a:lvl1pPr>
              <a:defRPr/>
            </a:lvl1pPr>
          </a:lstStyle>
          <a:p>
            <a:pPr>
              <a:defRPr/>
            </a:pPr>
            <a:fld id="{74080F71-004F-4911-AEB5-246B113418F2}" type="datetimeFigureOut">
              <a:rPr lang="es-MX"/>
              <a:pPr>
                <a:defRPr/>
              </a:pPr>
              <a:t>13/09/2011</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3 Marcador de fecha"/>
          <p:cNvSpPr>
            <a:spLocks noGrp="1"/>
          </p:cNvSpPr>
          <p:nvPr>
            <p:ph type="dt" sz="half" idx="10"/>
          </p:nvPr>
        </p:nvSpPr>
        <p:spPr/>
        <p:txBody>
          <a:bodyPr/>
          <a:lstStyle>
            <a:lvl1pPr>
              <a:defRPr/>
            </a:lvl1pPr>
          </a:lstStyle>
          <a:p>
            <a:pPr>
              <a:defRPr/>
            </a:pPr>
            <a:fld id="{3E585C8C-7E05-481B-93A8-5DA1A577D24B}" type="datetimeFigureOut">
              <a:rPr lang="es-MX"/>
              <a:pPr>
                <a:defRPr/>
              </a:pPr>
              <a:t>13/09/2011</a:t>
            </a:fld>
            <a:endParaRPr lang="es-MX"/>
          </a:p>
        </p:txBody>
      </p:sp>
      <p:sp>
        <p:nvSpPr>
          <p:cNvPr id="4" name="9 Marcador de pie de página"/>
          <p:cNvSpPr>
            <a:spLocks noGrp="1"/>
          </p:cNvSpPr>
          <p:nvPr>
            <p:ph type="ftr" sz="quarter" idx="11"/>
          </p:nvPr>
        </p:nvSpPr>
        <p:spPr/>
        <p:txBody>
          <a:bodyPr/>
          <a:lstStyle>
            <a:lvl1pPr>
              <a:defRPr/>
            </a:lvl1pPr>
          </a:lstStyle>
          <a:p>
            <a:pPr>
              <a:defRPr/>
            </a:pPr>
            <a:endParaRPr lang="es-MX"/>
          </a:p>
        </p:txBody>
      </p:sp>
      <p:sp>
        <p:nvSpPr>
          <p:cNvPr id="5" name="21 Marcador de número de diapositiva"/>
          <p:cNvSpPr>
            <a:spLocks noGrp="1"/>
          </p:cNvSpPr>
          <p:nvPr>
            <p:ph type="sldNum" sz="quarter" idx="12"/>
          </p:nvPr>
        </p:nvSpPr>
        <p:spPr/>
        <p:txBody>
          <a:bodyPr/>
          <a:lstStyle>
            <a:lvl1pPr>
              <a:defRPr/>
            </a:lvl1pPr>
          </a:lstStyle>
          <a:p>
            <a:pPr>
              <a:defRPr/>
            </a:pPr>
            <a:fld id="{7929CA88-609B-4F32-9A94-F5B96275957E}"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23 Marcador de fecha"/>
          <p:cNvSpPr>
            <a:spLocks noGrp="1"/>
          </p:cNvSpPr>
          <p:nvPr>
            <p:ph type="dt" sz="half" idx="10"/>
          </p:nvPr>
        </p:nvSpPr>
        <p:spPr/>
        <p:txBody>
          <a:bodyPr/>
          <a:lstStyle>
            <a:lvl1pPr>
              <a:defRPr/>
            </a:lvl1pPr>
          </a:lstStyle>
          <a:p>
            <a:pPr>
              <a:defRPr/>
            </a:pPr>
            <a:fld id="{976ED50B-8244-4CC8-8125-06E1387DF47E}" type="datetimeFigureOut">
              <a:rPr lang="es-MX"/>
              <a:pPr>
                <a:defRPr/>
              </a:pPr>
              <a:t>13/09/2011</a:t>
            </a:fld>
            <a:endParaRPr lang="es-MX"/>
          </a:p>
        </p:txBody>
      </p:sp>
      <p:sp>
        <p:nvSpPr>
          <p:cNvPr id="3" name="9 Marcador de pie de página"/>
          <p:cNvSpPr>
            <a:spLocks noGrp="1"/>
          </p:cNvSpPr>
          <p:nvPr>
            <p:ph type="ftr" sz="quarter" idx="11"/>
          </p:nvPr>
        </p:nvSpPr>
        <p:spPr/>
        <p:txBody>
          <a:bodyPr/>
          <a:lstStyle>
            <a:lvl1pPr>
              <a:defRPr/>
            </a:lvl1pPr>
          </a:lstStyle>
          <a:p>
            <a:pPr>
              <a:defRPr/>
            </a:pPr>
            <a:endParaRPr lang="es-MX"/>
          </a:p>
        </p:txBody>
      </p:sp>
      <p:sp>
        <p:nvSpPr>
          <p:cNvPr id="4" name="21 Marcador de número de diapositiva"/>
          <p:cNvSpPr>
            <a:spLocks noGrp="1"/>
          </p:cNvSpPr>
          <p:nvPr>
            <p:ph type="sldNum" sz="quarter" idx="12"/>
          </p:nvPr>
        </p:nvSpPr>
        <p:spPr/>
        <p:txBody>
          <a:bodyPr/>
          <a:lstStyle>
            <a:lvl1pPr>
              <a:defRPr/>
            </a:lvl1pPr>
          </a:lstStyle>
          <a:p>
            <a:pPr>
              <a:defRPr/>
            </a:pPr>
            <a:fld id="{8F2336DE-FC9E-4B05-9822-0B9EF1E00840}"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3" name="2 Marcador de texto"/>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smtClean="0"/>
              <a:t>Haga clic para modificar el estilo de título del patrón</a:t>
            </a:r>
            <a:endParaRPr lang="en-US"/>
          </a:p>
        </p:txBody>
      </p:sp>
      <p:sp>
        <p:nvSpPr>
          <p:cNvPr id="5" name="7 Marcador de fecha"/>
          <p:cNvSpPr>
            <a:spLocks noGrp="1"/>
          </p:cNvSpPr>
          <p:nvPr>
            <p:ph type="dt" sz="half" idx="10"/>
          </p:nvPr>
        </p:nvSpPr>
        <p:spPr/>
        <p:txBody>
          <a:bodyPr/>
          <a:lstStyle>
            <a:lvl1pPr>
              <a:defRPr/>
            </a:lvl1pPr>
          </a:lstStyle>
          <a:p>
            <a:pPr>
              <a:defRPr/>
            </a:pPr>
            <a:fld id="{8308623F-B205-4BB2-94FD-058C111E1631}" type="datetimeFigureOut">
              <a:rPr lang="es-MX"/>
              <a:pPr>
                <a:defRPr/>
              </a:pPr>
              <a:t>13/09/2011</a:t>
            </a:fld>
            <a:endParaRPr lang="es-MX"/>
          </a:p>
        </p:txBody>
      </p:sp>
      <p:sp>
        <p:nvSpPr>
          <p:cNvPr id="6" name="8 Marcador de número de diapositiva"/>
          <p:cNvSpPr>
            <a:spLocks noGrp="1"/>
          </p:cNvSpPr>
          <p:nvPr>
            <p:ph type="sldNum" sz="quarter" idx="11"/>
          </p:nvPr>
        </p:nvSpPr>
        <p:spPr/>
        <p:txBody>
          <a:bodyPr/>
          <a:lstStyle>
            <a:lvl1pPr>
              <a:defRPr/>
            </a:lvl1pPr>
          </a:lstStyle>
          <a:p>
            <a:pPr>
              <a:defRPr/>
            </a:pPr>
            <a:fld id="{10FE6896-09B4-4B83-8264-D5F312184EDD}" type="slidenum">
              <a:rPr lang="es-MX"/>
              <a:pPr>
                <a:defRPr/>
              </a:pPr>
              <a:t>‹Nº›</a:t>
            </a:fld>
            <a:endParaRPr lang="es-MX"/>
          </a:p>
        </p:txBody>
      </p:sp>
      <p:sp>
        <p:nvSpPr>
          <p:cNvPr id="7" name="9 Marcador de pie de página"/>
          <p:cNvSpPr>
            <a:spLocks noGrp="1"/>
          </p:cNvSpPr>
          <p:nvPr>
            <p:ph type="ftr" sz="quarter" idx="12"/>
          </p:nvPr>
        </p:nvSpPr>
        <p:spPr/>
        <p:txBody>
          <a:bodyPr/>
          <a:lstStyle>
            <a:lvl1pPr>
              <a:defRPr/>
            </a:lvl1pPr>
          </a:lstStyle>
          <a:p>
            <a:pPr>
              <a:defRPr/>
            </a:pPr>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s-ES" noProof="0" smtClean="0"/>
              <a:t>Haga clic en el icono para agregar una imagen</a:t>
            </a:r>
            <a:endParaRPr lang="en-US" noProof="0"/>
          </a:p>
        </p:txBody>
      </p:sp>
      <p:sp>
        <p:nvSpPr>
          <p:cNvPr id="4" name="3 Marcador de texto"/>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7 Marcador de fecha"/>
          <p:cNvSpPr>
            <a:spLocks noGrp="1"/>
          </p:cNvSpPr>
          <p:nvPr>
            <p:ph type="dt" sz="half" idx="10"/>
          </p:nvPr>
        </p:nvSpPr>
        <p:spPr/>
        <p:txBody>
          <a:bodyPr/>
          <a:lstStyle>
            <a:lvl1pPr>
              <a:defRPr/>
            </a:lvl1pPr>
          </a:lstStyle>
          <a:p>
            <a:pPr>
              <a:defRPr/>
            </a:pPr>
            <a:fld id="{E36D4B4E-8F2A-4BEE-AFFA-560916306530}" type="datetimeFigureOut">
              <a:rPr lang="es-MX"/>
              <a:pPr>
                <a:defRPr/>
              </a:pPr>
              <a:t>13/09/2011</a:t>
            </a:fld>
            <a:endParaRPr lang="es-MX"/>
          </a:p>
        </p:txBody>
      </p:sp>
      <p:sp>
        <p:nvSpPr>
          <p:cNvPr id="6" name="8 Marcador de número de diapositiva"/>
          <p:cNvSpPr>
            <a:spLocks noGrp="1"/>
          </p:cNvSpPr>
          <p:nvPr>
            <p:ph type="sldNum" sz="quarter" idx="11"/>
          </p:nvPr>
        </p:nvSpPr>
        <p:spPr/>
        <p:txBody>
          <a:bodyPr/>
          <a:lstStyle>
            <a:lvl1pPr>
              <a:defRPr/>
            </a:lvl1pPr>
          </a:lstStyle>
          <a:p>
            <a:pPr>
              <a:defRPr/>
            </a:pPr>
            <a:fld id="{9C8263A9-1BDB-4A30-858F-29C21479A76F}" type="slidenum">
              <a:rPr lang="es-MX"/>
              <a:pPr>
                <a:defRPr/>
              </a:pPr>
              <a:t>‹Nº›</a:t>
            </a:fld>
            <a:endParaRPr lang="es-MX"/>
          </a:p>
        </p:txBody>
      </p:sp>
      <p:sp>
        <p:nvSpPr>
          <p:cNvPr id="7" name="9 Marcador de pie de página"/>
          <p:cNvSpPr>
            <a:spLocks noGrp="1"/>
          </p:cNvSpPr>
          <p:nvPr>
            <p:ph type="ftr" sz="quarter" idx="12"/>
          </p:nvPr>
        </p:nvSpPr>
        <p:spPr/>
        <p:txBody>
          <a:bodyPr/>
          <a:lstStyle>
            <a:lvl1pPr>
              <a:defRPr/>
            </a:lvl1pPr>
          </a:lstStyle>
          <a:p>
            <a:pPr>
              <a:defRPr/>
            </a:pPr>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Marcador de texto"/>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24" name="23 Marcador de fecha"/>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0A6E1BEE-534F-4DEC-ABF4-4E66A8492868}" type="datetimeFigureOut">
              <a:rPr lang="es-MX"/>
              <a:pPr>
                <a:defRPr/>
              </a:pPr>
              <a:t>13/09/2011</a:t>
            </a:fld>
            <a:endParaRPr lang="es-MX"/>
          </a:p>
        </p:txBody>
      </p:sp>
      <p:sp>
        <p:nvSpPr>
          <p:cNvPr id="10" name="9 Marcador de pie de página"/>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s-MX"/>
          </a:p>
        </p:txBody>
      </p:sp>
      <p:sp>
        <p:nvSpPr>
          <p:cNvPr id="22" name="21 Marcador de número de diapositiva"/>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581F1B6D-B0DB-4434-A848-94B426E0D26E}" type="slidenum">
              <a:rPr lang="es-MX"/>
              <a:pPr>
                <a:defRPr/>
              </a:pPr>
              <a:t>‹Nº›</a:t>
            </a:fld>
            <a:endParaRPr lang="es-MX"/>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s-ES" smtClean="0"/>
              <a:t>Haga clic para modificar el estilo de título del patrón</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66" r:id="rId2"/>
    <p:sldLayoutId id="2147483673" r:id="rId3"/>
    <p:sldLayoutId id="2147483667" r:id="rId4"/>
    <p:sldLayoutId id="2147483674" r:id="rId5"/>
    <p:sldLayoutId id="2147483668" r:id="rId6"/>
    <p:sldLayoutId id="2147483669" r:id="rId7"/>
    <p:sldLayoutId id="2147483675" r:id="rId8"/>
    <p:sldLayoutId id="2147483676" r:id="rId9"/>
    <p:sldLayoutId id="2147483670" r:id="rId10"/>
    <p:sldLayoutId id="2147483671"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008ABF"/>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00729F"/>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008ABF"/>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008ABF"/>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docencia.izt.uam.mx/eg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57200" y="3700463"/>
            <a:ext cx="8305800" cy="1143000"/>
          </a:xfrm>
        </p:spPr>
        <p:txBody>
          <a:bodyPr/>
          <a:lstStyle/>
          <a:p>
            <a:r>
              <a:rPr lang="es-MX" sz="2800" smtClean="0"/>
              <a:t>Teorías de la Agencia: programa</a:t>
            </a:r>
          </a:p>
        </p:txBody>
      </p:sp>
      <p:sp>
        <p:nvSpPr>
          <p:cNvPr id="2" name="1 Título"/>
          <p:cNvSpPr>
            <a:spLocks noGrp="1"/>
          </p:cNvSpPr>
          <p:nvPr>
            <p:ph type="ctrTitle"/>
          </p:nvPr>
        </p:nvSpPr>
        <p:spPr/>
        <p:txBody>
          <a:bodyPr/>
          <a:lstStyle/>
          <a:p>
            <a:pPr fontAlgn="auto">
              <a:spcAft>
                <a:spcPts val="0"/>
              </a:spcAft>
              <a:defRPr/>
            </a:pPr>
            <a:r>
              <a:rPr lang="es-MX" smtClean="0"/>
              <a:t>Teoría Sociológica Contemporánea III</a:t>
            </a:r>
            <a:endParaRPr lang="es-MX"/>
          </a:p>
        </p:txBody>
      </p:sp>
      <p:sp>
        <p:nvSpPr>
          <p:cNvPr id="13315" name="3 CuadroTexto"/>
          <p:cNvSpPr txBox="1">
            <a:spLocks noChangeArrowheads="1"/>
          </p:cNvSpPr>
          <p:nvPr/>
        </p:nvSpPr>
        <p:spPr bwMode="auto">
          <a:xfrm>
            <a:off x="5292725" y="5373688"/>
            <a:ext cx="3382963" cy="368300"/>
          </a:xfrm>
          <a:prstGeom prst="rect">
            <a:avLst/>
          </a:prstGeom>
          <a:noFill/>
          <a:ln w="9525">
            <a:noFill/>
            <a:miter lim="800000"/>
            <a:headEnd/>
            <a:tailEnd/>
          </a:ln>
        </p:spPr>
        <p:txBody>
          <a:bodyPr>
            <a:spAutoFit/>
          </a:bodyPr>
          <a:lstStyle/>
          <a:p>
            <a:r>
              <a:rPr lang="es-MX">
                <a:latin typeface="Constantia" pitchFamily="18" charset="0"/>
              </a:rPr>
              <a:t>Dr. Enrique de la Garza Toledo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Marcador de contenido"/>
          <p:cNvSpPr>
            <a:spLocks noGrp="1"/>
          </p:cNvSpPr>
          <p:nvPr>
            <p:ph idx="1"/>
          </p:nvPr>
        </p:nvSpPr>
        <p:spPr>
          <a:xfrm>
            <a:off x="457200" y="1844675"/>
            <a:ext cx="8229600" cy="3705225"/>
          </a:xfrm>
        </p:spPr>
        <p:txBody>
          <a:bodyPr/>
          <a:lstStyle/>
          <a:p>
            <a:r>
              <a:rPr lang="es-MX" sz="3200" smtClean="0"/>
              <a:t>Estudiar las principales teorías de la Agencia actuales (Agency), Bordieu, Giddens, Habermas; en comparación con el funcionalismo, el estructuralismo y la hermenéutica. El eje central es el de las relaciones entre Estructuras, subjetividad y acción. </a:t>
            </a:r>
          </a:p>
        </p:txBody>
      </p:sp>
      <p:sp>
        <p:nvSpPr>
          <p:cNvPr id="3" name="2 Título"/>
          <p:cNvSpPr>
            <a:spLocks noGrp="1"/>
          </p:cNvSpPr>
          <p:nvPr>
            <p:ph type="title"/>
          </p:nvPr>
        </p:nvSpPr>
        <p:spPr/>
        <p:txBody>
          <a:bodyPr/>
          <a:lstStyle/>
          <a:p>
            <a:pPr fontAlgn="auto">
              <a:spcAft>
                <a:spcPts val="0"/>
              </a:spcAft>
              <a:defRPr/>
            </a:pPr>
            <a:r>
              <a:rPr lang="es-MX" sz="5400" smtClean="0"/>
              <a:t>Objetivo</a:t>
            </a:r>
            <a:endParaRPr lang="es-MX" sz="5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5156"/>
            <a:ext cx="8229600" cy="5256212"/>
          </a:xfrm>
        </p:spPr>
        <p:txBody>
          <a:bodyPr>
            <a:normAutofit/>
          </a:bodyPr>
          <a:lstStyle/>
          <a:p>
            <a:pPr marL="571500" indent="-571500">
              <a:buClr>
                <a:srgbClr val="94F5FA"/>
              </a:buClr>
              <a:buFont typeface="Constantia" pitchFamily="18" charset="0"/>
              <a:buAutoNum type="romanUcPeriod"/>
            </a:pPr>
            <a:r>
              <a:rPr lang="es-MX" sz="2400" b="1" smtClean="0"/>
              <a:t>Introducción: </a:t>
            </a:r>
            <a:r>
              <a:rPr lang="es-MX" sz="2300" smtClean="0"/>
              <a:t>El resurgimiento de las teorías de la agencia frente a la crisis del positivismo y del estructuralismo, el impacto de la hermenéutica.</a:t>
            </a:r>
          </a:p>
          <a:p>
            <a:pPr marL="571500" indent="-571500">
              <a:buClr>
                <a:srgbClr val="94F5FA"/>
              </a:buClr>
              <a:buFont typeface="Constantia" pitchFamily="18" charset="0"/>
              <a:buAutoNum type="romanUcPeriod"/>
            </a:pPr>
            <a:r>
              <a:rPr lang="es-MX" sz="2400" b="1" smtClean="0"/>
              <a:t>P. Bordieu: </a:t>
            </a:r>
            <a:r>
              <a:rPr lang="es-MX" sz="2300" smtClean="0"/>
              <a:t>Conceptos de estructura, campos, hábitus, capital social y cultural, clase y cambio social.</a:t>
            </a:r>
          </a:p>
          <a:p>
            <a:pPr marL="571500" indent="-571500">
              <a:buClr>
                <a:srgbClr val="94F5FA"/>
              </a:buClr>
              <a:buFont typeface="Constantia" pitchFamily="18" charset="0"/>
              <a:buAutoNum type="romanUcPeriod"/>
            </a:pPr>
            <a:r>
              <a:rPr lang="es-MX" sz="2400" b="1" smtClean="0"/>
              <a:t>A. Giddens: </a:t>
            </a:r>
            <a:r>
              <a:rPr lang="es-MX" sz="2300" smtClean="0"/>
              <a:t>Conceptos de estructura, estructuración, agencia, dualidad de la estructura, doble hermenéutica y subjetividad.</a:t>
            </a:r>
          </a:p>
          <a:p>
            <a:pPr marL="571500" indent="-571500">
              <a:buClr>
                <a:srgbClr val="94F5FA"/>
              </a:buClr>
              <a:buFont typeface="Constantia" pitchFamily="18" charset="0"/>
              <a:buAutoNum type="romanUcPeriod"/>
            </a:pPr>
            <a:r>
              <a:rPr lang="es-MX" sz="2400" b="1" smtClean="0"/>
              <a:t>J. Habermas: </a:t>
            </a:r>
            <a:r>
              <a:rPr lang="es-MX" sz="2300" smtClean="0"/>
              <a:t>Racionalidad, trabajo y acción comunicativa, intersubjetividad, sistema y mundo de vida.</a:t>
            </a:r>
            <a:endParaRPr lang="es-MX" sz="2400" smtClean="0"/>
          </a:p>
          <a:p>
            <a:pPr marL="571500" indent="-571500">
              <a:buClr>
                <a:srgbClr val="94F5FA"/>
              </a:buClr>
              <a:buFont typeface="Constantia" pitchFamily="18" charset="0"/>
              <a:buAutoNum type="romanUcPeriod"/>
            </a:pPr>
            <a:endParaRPr lang="es-MX" sz="2400" smtClean="0"/>
          </a:p>
        </p:txBody>
      </p:sp>
      <p:sp>
        <p:nvSpPr>
          <p:cNvPr id="3" name="2 Título"/>
          <p:cNvSpPr>
            <a:spLocks noGrp="1"/>
          </p:cNvSpPr>
          <p:nvPr>
            <p:ph type="title"/>
          </p:nvPr>
        </p:nvSpPr>
        <p:spPr>
          <a:xfrm>
            <a:off x="457200" y="476250"/>
            <a:ext cx="8229600" cy="822920"/>
          </a:xfrm>
        </p:spPr>
        <p:txBody>
          <a:bodyPr>
            <a:noAutofit/>
          </a:bodyPr>
          <a:lstStyle/>
          <a:p>
            <a:pPr fontAlgn="auto">
              <a:spcAft>
                <a:spcPts val="0"/>
              </a:spcAft>
              <a:defRPr/>
            </a:pPr>
            <a:r>
              <a:rPr lang="es-MX" sz="4400" smtClean="0"/>
              <a:t>Programa</a:t>
            </a:r>
            <a:endParaRPr lang="es-MX" sz="4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contenido"/>
          <p:cNvSpPr>
            <a:spLocks noGrp="1"/>
          </p:cNvSpPr>
          <p:nvPr>
            <p:ph idx="1"/>
          </p:nvPr>
        </p:nvSpPr>
        <p:spPr>
          <a:xfrm>
            <a:off x="457200" y="1341438"/>
            <a:ext cx="8229600" cy="5000625"/>
          </a:xfrm>
        </p:spPr>
        <p:txBody>
          <a:bodyPr/>
          <a:lstStyle/>
          <a:p>
            <a:r>
              <a:rPr lang="es-MX" sz="3200" smtClean="0"/>
              <a:t>En general los temas serán presentados en clase por el profesor  y algunas lecturas por grupos de alumnos de no más de tres. Cada semana y en forma individual los alumnos entregarán un control de las lecturas señaladas por el profesor (síntesis de la lectura en un máximo de tres páginas). No se aceptarán los controles fuera de la fecha establecida y no deben de escribirse con letra manuscrita. </a:t>
            </a:r>
          </a:p>
        </p:txBody>
      </p:sp>
      <p:sp>
        <p:nvSpPr>
          <p:cNvPr id="3" name="2 Título"/>
          <p:cNvSpPr>
            <a:spLocks noGrp="1"/>
          </p:cNvSpPr>
          <p:nvPr>
            <p:ph type="title"/>
          </p:nvPr>
        </p:nvSpPr>
        <p:spPr>
          <a:xfrm>
            <a:off x="457200" y="260648"/>
            <a:ext cx="8229600" cy="966936"/>
          </a:xfrm>
        </p:spPr>
        <p:txBody>
          <a:bodyPr/>
          <a:lstStyle/>
          <a:p>
            <a:pPr fontAlgn="auto">
              <a:spcAft>
                <a:spcPts val="0"/>
              </a:spcAft>
              <a:defRPr/>
            </a:pPr>
            <a:r>
              <a:rPr lang="es-MX" sz="5400" smtClean="0"/>
              <a:t>Metodología del Curso</a:t>
            </a:r>
            <a:endParaRPr lang="es-MX" sz="5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Marcador de contenido"/>
          <p:cNvSpPr>
            <a:spLocks noGrp="1"/>
          </p:cNvSpPr>
          <p:nvPr>
            <p:ph idx="1"/>
          </p:nvPr>
        </p:nvSpPr>
        <p:spPr>
          <a:xfrm>
            <a:off x="457200" y="1052513"/>
            <a:ext cx="8229600" cy="2520950"/>
          </a:xfrm>
        </p:spPr>
        <p:txBody>
          <a:bodyPr/>
          <a:lstStyle/>
          <a:p>
            <a:r>
              <a:rPr lang="es-MX" sz="3000" smtClean="0"/>
              <a:t>Para tener derecho a calificación final los alumnos deberán tener una asistencia de al menos el 80% de las sesiones del curso. Se pasará lista a las 10:15 y luego de esta hora no se permitirá el ingreso al salón de clase.</a:t>
            </a:r>
          </a:p>
          <a:p>
            <a:endParaRPr lang="es-MX" smtClean="0"/>
          </a:p>
        </p:txBody>
      </p:sp>
      <p:sp>
        <p:nvSpPr>
          <p:cNvPr id="3" name="2 Título"/>
          <p:cNvSpPr>
            <a:spLocks noGrp="1"/>
          </p:cNvSpPr>
          <p:nvPr>
            <p:ph type="title"/>
          </p:nvPr>
        </p:nvSpPr>
        <p:spPr>
          <a:xfrm>
            <a:off x="457200" y="85800"/>
            <a:ext cx="8229600" cy="966936"/>
          </a:xfrm>
        </p:spPr>
        <p:txBody>
          <a:bodyPr/>
          <a:lstStyle/>
          <a:p>
            <a:pPr fontAlgn="auto">
              <a:spcAft>
                <a:spcPts val="0"/>
              </a:spcAft>
              <a:defRPr/>
            </a:pPr>
            <a:r>
              <a:rPr lang="es-MX" sz="5000" smtClean="0"/>
              <a:t>Evaluación</a:t>
            </a:r>
            <a:endParaRPr lang="es-MX" sz="5000"/>
          </a:p>
        </p:txBody>
      </p:sp>
      <p:sp>
        <p:nvSpPr>
          <p:cNvPr id="4" name="2 Título"/>
          <p:cNvSpPr txBox="1">
            <a:spLocks/>
          </p:cNvSpPr>
          <p:nvPr/>
        </p:nvSpPr>
        <p:spPr>
          <a:xfrm>
            <a:off x="446856" y="3614192"/>
            <a:ext cx="8229600" cy="966936"/>
          </a:xfrm>
          <a:prstGeom prst="rect">
            <a:avLst/>
          </a:prstGeom>
          <a:ln w="6350" cap="rnd">
            <a:noFill/>
          </a:ln>
        </p:spPr>
        <p:txBody>
          <a:bodyPr anchor="b">
            <a:normAutofit/>
          </a:bodyPr>
          <a:lstStyle/>
          <a:p>
            <a:pPr fontAlgn="auto">
              <a:spcAft>
                <a:spcPts val="0"/>
              </a:spcAft>
              <a:defRPr/>
            </a:pPr>
            <a:r>
              <a:rPr lang="es-MX" sz="50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Calificación final</a:t>
            </a:r>
            <a:endParaRPr lang="es-MX" sz="50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sp>
        <p:nvSpPr>
          <p:cNvPr id="5" name="1 Marcador de contenido"/>
          <p:cNvSpPr txBox="1">
            <a:spLocks/>
          </p:cNvSpPr>
          <p:nvPr/>
        </p:nvSpPr>
        <p:spPr>
          <a:xfrm>
            <a:off x="446088" y="4652963"/>
            <a:ext cx="8229600" cy="1728787"/>
          </a:xfrm>
          <a:prstGeom prst="rect">
            <a:avLst/>
          </a:prstGeom>
        </p:spPr>
        <p:txBody>
          <a:bodyPr>
            <a:normAutofit/>
          </a:bodyPr>
          <a:lstStyle/>
          <a:p>
            <a:pPr marL="514350" indent="-514350" fontAlgn="auto">
              <a:spcBef>
                <a:spcPts val="600"/>
              </a:spcBef>
              <a:spcAft>
                <a:spcPts val="0"/>
              </a:spcAft>
              <a:buClr>
                <a:schemeClr val="accent3">
                  <a:lumMod val="60000"/>
                  <a:lumOff val="40000"/>
                </a:schemeClr>
              </a:buClr>
              <a:buSzPct val="85000"/>
              <a:buFont typeface="+mj-lt"/>
              <a:buAutoNum type="arabicPeriod"/>
              <a:defRPr/>
            </a:pPr>
            <a:r>
              <a:rPr lang="es-MX" sz="2600" dirty="0">
                <a:latin typeface="+mn-lt"/>
              </a:rPr>
              <a:t>Controles de lectura                                        30%</a:t>
            </a:r>
          </a:p>
          <a:p>
            <a:pPr marL="514350" indent="-514350" fontAlgn="auto">
              <a:spcBef>
                <a:spcPts val="600"/>
              </a:spcBef>
              <a:spcAft>
                <a:spcPts val="0"/>
              </a:spcAft>
              <a:buClr>
                <a:schemeClr val="accent3">
                  <a:lumMod val="60000"/>
                  <a:lumOff val="40000"/>
                </a:schemeClr>
              </a:buClr>
              <a:buSzPct val="85000"/>
              <a:buFont typeface="+mj-lt"/>
              <a:buAutoNum type="arabicPeriod"/>
              <a:defRPr/>
            </a:pPr>
            <a:r>
              <a:rPr lang="es-MX" sz="2600" dirty="0">
                <a:latin typeface="+mn-lt"/>
              </a:rPr>
              <a:t>Tres exámenes parciales, uno por autor        60%</a:t>
            </a:r>
          </a:p>
          <a:p>
            <a:pPr marL="514350" indent="-514350" fontAlgn="auto">
              <a:spcBef>
                <a:spcPts val="600"/>
              </a:spcBef>
              <a:spcAft>
                <a:spcPts val="0"/>
              </a:spcAft>
              <a:buClr>
                <a:schemeClr val="accent3">
                  <a:lumMod val="60000"/>
                  <a:lumOff val="40000"/>
                </a:schemeClr>
              </a:buClr>
              <a:buSzPct val="85000"/>
              <a:buFont typeface="+mj-lt"/>
              <a:buAutoNum type="arabicPeriod"/>
              <a:defRPr/>
            </a:pPr>
            <a:r>
              <a:rPr lang="es-MX" sz="2600" dirty="0">
                <a:latin typeface="+mn-lt"/>
              </a:rPr>
              <a:t>Participación en clase                                      10%</a:t>
            </a:r>
            <a:endParaRPr lang="es-MX" sz="26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contenido"/>
          <p:cNvSpPr>
            <a:spLocks noGrp="1"/>
          </p:cNvSpPr>
          <p:nvPr>
            <p:ph idx="1"/>
          </p:nvPr>
        </p:nvSpPr>
        <p:spPr>
          <a:xfrm>
            <a:off x="457200" y="1989138"/>
            <a:ext cx="8229600" cy="4535487"/>
          </a:xfrm>
        </p:spPr>
        <p:txBody>
          <a:bodyPr/>
          <a:lstStyle/>
          <a:p>
            <a:pPr algn="ctr">
              <a:buFont typeface="Wingdings 2" pitchFamily="18" charset="2"/>
              <a:buNone/>
            </a:pPr>
            <a:r>
              <a:rPr lang="es-MX" sz="4400" smtClean="0">
                <a:hlinkClick r:id="rId2"/>
              </a:rPr>
              <a:t>http://docencia.izt.uam.mx/egt</a:t>
            </a:r>
            <a:endParaRPr lang="es-MX" sz="4400" smtClean="0"/>
          </a:p>
          <a:p>
            <a:pPr algn="ctr">
              <a:buFont typeface="Wingdings 2" pitchFamily="18" charset="2"/>
              <a:buNone/>
            </a:pPr>
            <a:endParaRPr lang="es-MX" sz="3200" smtClean="0"/>
          </a:p>
          <a:p>
            <a:pPr algn="ctr">
              <a:buFont typeface="Wingdings 2" pitchFamily="18" charset="2"/>
              <a:buNone/>
            </a:pPr>
            <a:r>
              <a:rPr lang="es-MX" sz="3200" smtClean="0"/>
              <a:t>Cursos</a:t>
            </a:r>
          </a:p>
          <a:p>
            <a:pPr algn="ctr">
              <a:buFont typeface="Wingdings 2" pitchFamily="18" charset="2"/>
              <a:buNone/>
            </a:pPr>
            <a:endParaRPr lang="es-MX" sz="3200" smtClean="0"/>
          </a:p>
          <a:p>
            <a:pPr algn="ctr">
              <a:buFont typeface="Wingdings 2" pitchFamily="18" charset="2"/>
              <a:buNone/>
            </a:pPr>
            <a:r>
              <a:rPr lang="es-MX" sz="3200" smtClean="0"/>
              <a:t>Teoría Sociológica Contemporánea III</a:t>
            </a:r>
          </a:p>
          <a:p>
            <a:pPr algn="ctr">
              <a:buFont typeface="Wingdings 2" pitchFamily="18" charset="2"/>
              <a:buNone/>
            </a:pPr>
            <a:endParaRPr lang="es-MX" sz="3200" smtClean="0"/>
          </a:p>
          <a:p>
            <a:pPr algn="ctr">
              <a:buFont typeface="Wingdings 2" pitchFamily="18" charset="2"/>
              <a:buNone/>
            </a:pPr>
            <a:r>
              <a:rPr lang="es-MX" sz="3200" smtClean="0"/>
              <a:t>Bibliografía</a:t>
            </a:r>
          </a:p>
        </p:txBody>
      </p:sp>
      <p:sp>
        <p:nvSpPr>
          <p:cNvPr id="3" name="2 Título"/>
          <p:cNvSpPr>
            <a:spLocks noGrp="1"/>
          </p:cNvSpPr>
          <p:nvPr>
            <p:ph type="title"/>
          </p:nvPr>
        </p:nvSpPr>
        <p:spPr>
          <a:xfrm>
            <a:off x="457200" y="188640"/>
            <a:ext cx="8229600" cy="1512168"/>
          </a:xfrm>
        </p:spPr>
        <p:txBody>
          <a:bodyPr/>
          <a:lstStyle/>
          <a:p>
            <a:pPr algn="ctr" fontAlgn="auto">
              <a:spcAft>
                <a:spcPts val="0"/>
              </a:spcAft>
              <a:defRPr/>
            </a:pPr>
            <a:r>
              <a:rPr lang="es-MX" smtClean="0"/>
              <a:t>Consulta del programa                                  y la bibliografía</a:t>
            </a:r>
            <a:endParaRPr lang="es-MX"/>
          </a:p>
        </p:txBody>
      </p:sp>
      <p:cxnSp>
        <p:nvCxnSpPr>
          <p:cNvPr id="5" name="4 Conector recto de flecha"/>
          <p:cNvCxnSpPr/>
          <p:nvPr/>
        </p:nvCxnSpPr>
        <p:spPr>
          <a:xfrm rot="5400000">
            <a:off x="4283869" y="3067844"/>
            <a:ext cx="576263" cy="31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 name="5 Conector recto de flecha"/>
          <p:cNvCxnSpPr/>
          <p:nvPr/>
        </p:nvCxnSpPr>
        <p:spPr>
          <a:xfrm rot="5400000">
            <a:off x="4283075" y="4148138"/>
            <a:ext cx="576263"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rot="5400000">
            <a:off x="4284662" y="5300663"/>
            <a:ext cx="576263"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TotalTime>
  <Words>310</Words>
  <Application>Microsoft Office PowerPoint</Application>
  <PresentationFormat>Presentación en pantalla (4:3)</PresentationFormat>
  <Paragraphs>26</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Constantia</vt:lpstr>
      <vt:lpstr>Arial</vt:lpstr>
      <vt:lpstr>Wingdings 2</vt:lpstr>
      <vt:lpstr>Calibri</vt:lpstr>
      <vt:lpstr>Papel</vt:lpstr>
      <vt:lpstr>Teoría Sociológica Contemporánea III</vt:lpstr>
      <vt:lpstr>Objetivo</vt:lpstr>
      <vt:lpstr>Programa</vt:lpstr>
      <vt:lpstr>Metodología del Curso</vt:lpstr>
      <vt:lpstr>Evaluación</vt:lpstr>
      <vt:lpstr>Consulta del programa                                  y la bibliografía</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Teoría Sociológica Contemporánea III</dc:title>
  <dc:creator>Enrique de la Garza</dc:creator>
  <cp:lastModifiedBy>Enrique de la Garza</cp:lastModifiedBy>
  <cp:revision>12</cp:revision>
  <dcterms:created xsi:type="dcterms:W3CDTF">2011-09-05T17:05:17Z</dcterms:created>
  <dcterms:modified xsi:type="dcterms:W3CDTF">2011-09-13T16:58:54Z</dcterms:modified>
</cp:coreProperties>
</file>