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09691730-9E22-4384-9E5B-0C590224B64F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B59988-315D-4104-9F38-ACB7428310B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544F6-FD83-41F1-9311-1F1435D4F070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1063-12BE-4ABC-A2CB-BFB47B16626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A622C-0CFD-43EE-9C0F-3AD615AACB03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F2072-EAF8-4317-AE6C-25656EAEB33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0CD7F-47D5-420F-8468-9EE1B6FB68DE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9F68D-B6D8-4E43-8475-BD94A1DB2C9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10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9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240E-2AF1-417B-B80C-AF9C01C2F905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26563-9168-4EA6-A1FC-778F9E0AF86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35CFE-577E-49BE-BAA2-C4227DB438CD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44CA5-13F9-4FD6-BC6C-FB63617A7E7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B16C8-01FA-4219-839C-20A9236AE96F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FE2E76D8-D4CB-4B62-A015-90B46D207C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6DC83-FC17-4C8A-A85A-54F7DA1BB383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B278-C3F9-4394-8D20-E7993E1759B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BB060-42A9-4BA7-B2BD-1594675D172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22D90-BBD2-4295-8F28-DA6F28E382C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BBC9384-90DC-4953-B463-E208CFA6A1BB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013611B0-D903-4853-8832-C88239ED87C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512A137-D038-4462-92D0-32E6683516CF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010C934B-516E-4FED-ABE0-0A8BC85EBF7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8277619-8E07-4DC6-B57C-E3D276B6CFD0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A0DA692-5CF6-45ED-B987-3B2A8E2D6D1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3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8FBF9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8FBF93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8FBF93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8FBF93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8FBF93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8FBF93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8FBF93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8FBF93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8FBF93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A5C0A7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282" y="1774044"/>
            <a:ext cx="8389174" cy="1470025"/>
          </a:xfrm>
        </p:spPr>
        <p:txBody>
          <a:bodyPr>
            <a:no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MX" sz="64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MARX Y HABERMAS</a:t>
            </a:r>
            <a:endParaRPr lang="es-MX" sz="64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3248036"/>
            <a:ext cx="8062912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Dr. Enrique de la Garza Toledo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80732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Marx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572000"/>
          </a:xfrm>
        </p:spPr>
        <p:txBody>
          <a:bodyPr/>
          <a:lstStyle/>
          <a:p>
            <a:r>
              <a:rPr lang="es-MX" smtClean="0"/>
              <a:t>El centro de la vida social y sus contradicciones es el </a:t>
            </a:r>
            <a:r>
              <a:rPr lang="es-MX" u="sng" smtClean="0"/>
              <a:t>Trabajo capitalista</a:t>
            </a:r>
          </a:p>
          <a:p>
            <a:endParaRPr lang="es-MX" u="sng" smtClean="0"/>
          </a:p>
          <a:p>
            <a:endParaRPr lang="es-MX" u="sng" smtClean="0"/>
          </a:p>
          <a:p>
            <a:endParaRPr lang="es-MX" u="sng" smtClean="0"/>
          </a:p>
          <a:p>
            <a:r>
              <a:rPr lang="es-MX" smtClean="0"/>
              <a:t>Es el mundo de la vida y se confronta con el “sistema” guiado por una razón instrumental sin sujetos. Los sujetos están en el mundo de la vida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28596" y="2928934"/>
            <a:ext cx="8229600" cy="8807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MX" sz="420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Habermas</a:t>
            </a:r>
            <a:endParaRPr lang="es-MX" sz="4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80732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Marx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2" name="2 Marcador de contenido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143500"/>
          </a:xfrm>
        </p:spPr>
        <p:txBody>
          <a:bodyPr/>
          <a:lstStyle/>
          <a:p>
            <a:r>
              <a:rPr lang="es-MX" smtClean="0"/>
              <a:t>Detrás de la economía hay clases sociales con intereses estructuralmente contrapuestos. Esto implica poder y dominación de clase</a:t>
            </a:r>
          </a:p>
          <a:p>
            <a:endParaRPr lang="es-MX" smtClean="0"/>
          </a:p>
          <a:p>
            <a:endParaRPr lang="es-MX" u="sng" smtClean="0"/>
          </a:p>
          <a:p>
            <a:r>
              <a:rPr lang="es-MX" smtClean="0"/>
              <a:t>La confrontación es entre la Racionalidad instrumental y la comunicativa. El sistema no implica poder sino la integración sistémica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596" y="3334086"/>
            <a:ext cx="8229600" cy="88073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MX" sz="420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Habermas</a:t>
            </a:r>
            <a:endParaRPr lang="es-MX" sz="4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17429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Marx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3578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smtClean="0"/>
              <a:t>La emancipación pasa por la lucha de clases y la Revolución que derroca a la clase dominante</a:t>
            </a:r>
          </a:p>
          <a:p>
            <a:pPr>
              <a:lnSpc>
                <a:spcPct val="90000"/>
              </a:lnSpc>
            </a:pPr>
            <a:endParaRPr lang="es-MX" smtClean="0"/>
          </a:p>
          <a:p>
            <a:pPr>
              <a:lnSpc>
                <a:spcPct val="90000"/>
              </a:lnSpc>
            </a:pPr>
            <a:endParaRPr lang="es-MX" u="sng" smtClean="0"/>
          </a:p>
          <a:p>
            <a:pPr>
              <a:lnSpc>
                <a:spcPct val="90000"/>
              </a:lnSpc>
            </a:pPr>
            <a:r>
              <a:rPr lang="es-MX" smtClean="0"/>
              <a:t>Se busca la emancipación pero del hombre genérico (¿Manuscritos de 1848?) para tener el reino de la igualdad y la libertad = comunidad ideal del diálogo (¿Comunismo?). Se habla de revolución pero no queda claro si es en el espíritu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596" y="2357430"/>
            <a:ext cx="8229600" cy="91742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MX" sz="420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Habermas</a:t>
            </a:r>
            <a:endParaRPr lang="es-MX" sz="4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</TotalTime>
  <Words>160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Century Gothic</vt:lpstr>
      <vt:lpstr>Arial</vt:lpstr>
      <vt:lpstr>Wingdings 2</vt:lpstr>
      <vt:lpstr>Verdana</vt:lpstr>
      <vt:lpstr>Calibri</vt:lpstr>
      <vt:lpstr>Brío</vt:lpstr>
      <vt:lpstr>MARX Y HABERMAS</vt:lpstr>
      <vt:lpstr>Marx</vt:lpstr>
      <vt:lpstr>Marx</vt:lpstr>
      <vt:lpstr>Marx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 Y HABERMAS</dc:title>
  <dc:creator>UAM-I</dc:creator>
  <cp:lastModifiedBy>Enrique de la Garza</cp:lastModifiedBy>
  <cp:revision>4</cp:revision>
  <dcterms:created xsi:type="dcterms:W3CDTF">2011-09-06T16:58:41Z</dcterms:created>
  <dcterms:modified xsi:type="dcterms:W3CDTF">2011-09-13T17:00:35Z</dcterms:modified>
</cp:coreProperties>
</file>