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353C2-B08F-4452-90F9-244E3349266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99936-B793-448D-8E81-E30529B45D5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83CFC-14DB-44AD-8959-5C0003F8D9F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CFB13-3C99-4FA6-89D8-E4459736DA2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C165B-0275-4CDD-BADA-2F8887600A9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DB1C7-D922-4255-9A38-C51453D89A0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2EBF6-A171-4D38-81F6-EBE3BE38A2C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09145-ADF2-47B5-B942-274EEE6ADB4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9426E-BF76-43B3-B55E-10DA78574F2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B5561-5DA6-4025-9BC5-079D8F48BF0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EED37-8228-4214-94E6-BAC4F04CC29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B4D671-3DD8-4827-95E0-A5BBBC242D9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/>
              <a:t>La Construcción Social de la Realidad</a:t>
            </a:r>
            <a:endParaRPr lang="es-E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/>
              <a:t>P. Berger y T. Luckmann</a:t>
            </a:r>
            <a:endParaRPr lang="es-E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Concepto de Estructuras Sociales</a:t>
            </a:r>
            <a:endParaRPr lang="es-ES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Es la suma de las tipificaciones y pautas de interacción recurrente</a:t>
            </a:r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Tesis Básica</a:t>
            </a: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 sz="2800"/>
              <a:t>La Realidad se construye socialmente</a:t>
            </a:r>
          </a:p>
          <a:p>
            <a:pPr>
              <a:buFontTx/>
              <a:buNone/>
            </a:pPr>
            <a:r>
              <a:rPr lang="es-MX" sz="2800"/>
              <a:t>La Realidad de la vida cotidiana es interpretada por los hombres y tiene un significado subjetivo</a:t>
            </a:r>
          </a:p>
          <a:p>
            <a:pPr>
              <a:buFontTx/>
              <a:buNone/>
            </a:pPr>
            <a:r>
              <a:rPr lang="es-MX" sz="2800"/>
              <a:t>Sin embargo, hay objetivaciones de los procesos subjetivos a través de la intersubjetividad</a:t>
            </a:r>
          </a:p>
          <a:p>
            <a:pPr>
              <a:buFontTx/>
              <a:buNone/>
            </a:pPr>
            <a:r>
              <a:rPr lang="es-MX" sz="2800"/>
              <a:t>La relatividad social de la realidad; la Sociología no busca descubrir verdaderas realidades</a:t>
            </a:r>
            <a:endParaRPr lang="es-E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Esferas de la Realidad</a:t>
            </a: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El mundo consiste de múltiples esferas de la Realidad, una esfera especialmente importante es la de la Vida Cotidiana</a:t>
            </a:r>
          </a:p>
          <a:p>
            <a:pPr>
              <a:buFontTx/>
              <a:buNone/>
            </a:pPr>
            <a:r>
              <a:rPr lang="es-MX"/>
              <a:t>La realidad Cotidiana es ordenada y objetivada por el lenguaje</a:t>
            </a:r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Interacción Cara a Cara</a:t>
            </a: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Es la más completa, es intersubjetiva porque es de interpretación mutua</a:t>
            </a:r>
          </a:p>
          <a:p>
            <a:pPr>
              <a:buFontTx/>
              <a:buNone/>
            </a:pPr>
            <a:r>
              <a:rPr lang="es-MX"/>
              <a:t>La forma de construir significados es a través de esquemas simplificadores: tipificaciones, recetas</a:t>
            </a:r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La objetivación del lenguaje</a:t>
            </a: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Se presenta como realidad externa, es coercitivo, permite tipificar en forma anónima, tiende puentes entre esferas de la realidad, trasciende el aquí y ahora</a:t>
            </a:r>
          </a:p>
          <a:p>
            <a:pPr>
              <a:buFontTx/>
              <a:buNone/>
            </a:pPr>
            <a:r>
              <a:rPr lang="es-MX"/>
              <a:t>Los signos se objetivan porque tienen significado más allá del aquí y ahora y del significado subjetivo</a:t>
            </a:r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La Sociedad como realidad objetiva</a:t>
            </a:r>
            <a:endParaRPr lang="es-E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Lo físico y lo biológico solo son parámetros</a:t>
            </a:r>
          </a:p>
          <a:p>
            <a:pPr>
              <a:buFontTx/>
              <a:buNone/>
            </a:pPr>
            <a:r>
              <a:rPr lang="es-MX"/>
              <a:t>La Sociedad es básicamente producto de la actividad humana</a:t>
            </a:r>
          </a:p>
          <a:p>
            <a:pPr>
              <a:buFontTx/>
              <a:buNone/>
            </a:pPr>
            <a:r>
              <a:rPr lang="es-MX"/>
              <a:t>Hay una objetivación del mundo social por la interacción (no es supraindividual), sino que aparece a la conciencia (enfoque fenomenológico)</a:t>
            </a:r>
          </a:p>
          <a:p>
            <a:pPr>
              <a:buFontTx/>
              <a:buNone/>
            </a:pPr>
            <a:r>
              <a:rPr lang="es-MX"/>
              <a:t>El mundo sodial es producto y productor</a:t>
            </a:r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Instituciones</a:t>
            </a: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Las instituciones surgen de la repetición de prácticas</a:t>
            </a:r>
          </a:p>
          <a:p>
            <a:pPr>
              <a:buFontTx/>
              <a:buNone/>
            </a:pPr>
            <a:r>
              <a:rPr lang="es-MX"/>
              <a:t>Las Instituciones libran de tensiones y permiten consensos</a:t>
            </a:r>
          </a:p>
          <a:p>
            <a:pPr>
              <a:buFontTx/>
              <a:buNone/>
            </a:pPr>
            <a:r>
              <a:rPr lang="es-MX"/>
              <a:t>Implican legitimación: es la objetivación de significados de segundo orden (algo objetivado se vuelve aceptado y plausible)</a:t>
            </a:r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Universo simbólico</a:t>
            </a:r>
            <a:endParaRPr lang="es-E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MX" sz="2800"/>
              <a:t>Ordena y jerarquiza la Realidad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/>
              <a:t>Es producto de la reflexión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/>
              <a:t>Parte de la experiencia asimilada puede sedimentar y ser social cuando se objetiva en un sistema de símbolos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/>
              <a:t>Puede haber Universos simbólicos en competencia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/>
              <a:t>Hay mecanismos intelectuales de sostenimiento de los universos simbólicos: la teología, la mitología, la filosofía, la ciencia</a:t>
            </a:r>
            <a:endParaRPr lang="es-E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La Sociedad como realidad subjetiva</a:t>
            </a:r>
            <a:endParaRPr lang="es-ES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Por la socialización primaria o interpretación de una objetividad que se vuelve subjetiva</a:t>
            </a:r>
          </a:p>
          <a:p>
            <a:pPr>
              <a:buFontTx/>
              <a:buNone/>
            </a:pPr>
            <a:r>
              <a:rPr lang="es-MX"/>
              <a:t>El proceso por el cual la objetividad se vuelve subjetiva es la internalización y esta se realiza por la socialización</a:t>
            </a:r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378</Words>
  <Application>Microsoft Office PowerPoint</Application>
  <PresentationFormat>Presentación en pantalla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Arial</vt:lpstr>
      <vt:lpstr>Diseño predeterminado</vt:lpstr>
      <vt:lpstr>La Construcción Social de la Realidad</vt:lpstr>
      <vt:lpstr>Tesis Básica</vt:lpstr>
      <vt:lpstr>Esferas de la Realidad</vt:lpstr>
      <vt:lpstr>Interacción Cara a Cara</vt:lpstr>
      <vt:lpstr>La objetivación del lenguaje</vt:lpstr>
      <vt:lpstr>La Sociedad como realidad objetiva</vt:lpstr>
      <vt:lpstr>Instituciones</vt:lpstr>
      <vt:lpstr>Universo simbólico</vt:lpstr>
      <vt:lpstr>La Sociedad como realidad subjetiva</vt:lpstr>
      <vt:lpstr>Concepto de Estructuras Sociales</vt:lpstr>
    </vt:vector>
  </TitlesOfParts>
  <Company>UAM-I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Construcción Social de la Realidad</dc:title>
  <dc:creator>enrique</dc:creator>
  <cp:lastModifiedBy>UAMI</cp:lastModifiedBy>
  <cp:revision>2</cp:revision>
  <dcterms:created xsi:type="dcterms:W3CDTF">2012-05-26T23:21:38Z</dcterms:created>
  <dcterms:modified xsi:type="dcterms:W3CDTF">2016-02-20T01:00:18Z</dcterms:modified>
</cp:coreProperties>
</file>