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handoutMasterIdLst>
    <p:handoutMasterId r:id="rId17"/>
  </p:handoutMasterIdLst>
  <p:sldIdLst>
    <p:sldId id="256" r:id="rId2"/>
    <p:sldId id="257" r:id="rId3"/>
    <p:sldId id="259" r:id="rId4"/>
    <p:sldId id="260" r:id="rId5"/>
    <p:sldId id="262" r:id="rId6"/>
    <p:sldId id="263" r:id="rId7"/>
    <p:sldId id="264" r:id="rId8"/>
    <p:sldId id="266" r:id="rId9"/>
    <p:sldId id="267" r:id="rId10"/>
    <p:sldId id="261" r:id="rId11"/>
    <p:sldId id="268" r:id="rId12"/>
    <p:sldId id="269" r:id="rId13"/>
    <p:sldId id="270" r:id="rId14"/>
    <p:sldId id="265" r:id="rId15"/>
    <p:sldId id="258" r:id="rId16"/>
  </p:sldIdLst>
  <p:sldSz cx="9144000" cy="6858000" type="screen4x3"/>
  <p:notesSz cx="6858000" cy="9144000"/>
  <p:defaultTex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432" autoAdjust="0"/>
    <p:restoredTop sz="94660"/>
  </p:normalViewPr>
  <p:slideViewPr>
    <p:cSldViewPr>
      <p:cViewPr varScale="1">
        <p:scale>
          <a:sx n="101" d="100"/>
          <a:sy n="101" d="100"/>
        </p:scale>
        <p:origin x="114" y="15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s-MX"/>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6E10AFB4-F51E-4413-973A-5299E343DB38}" type="datetimeFigureOut">
              <a:rPr lang="es-MX"/>
              <a:pPr>
                <a:defRPr/>
              </a:pPr>
              <a:t>13/10/2019</a:t>
            </a:fld>
            <a:endParaRPr lang="es-MX"/>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s-MX"/>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D489123B-8BB6-4FAE-89D5-99CE02E18932}" type="slidenum">
              <a:rPr lang="es-MX"/>
              <a:pPr>
                <a:defRPr/>
              </a:pPr>
              <a:t>‹Nº›</a:t>
            </a:fld>
            <a:endParaRPr lang="es-MX"/>
          </a:p>
        </p:txBody>
      </p:sp>
    </p:spTree>
    <p:extLst>
      <p:ext uri="{BB962C8B-B14F-4D97-AF65-F5344CB8AC3E}">
        <p14:creationId xmlns:p14="http://schemas.microsoft.com/office/powerpoint/2010/main" val="314381550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4" name="7 Elipse"/>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5" name="8 Elipse"/>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14" name="13 Título"/>
          <p:cNvSpPr>
            <a:spLocks noGrp="1"/>
          </p:cNvSpPr>
          <p:nvPr>
            <p:ph type="ctrTitle"/>
          </p:nvPr>
        </p:nvSpPr>
        <p:spPr>
          <a:xfrm>
            <a:off x="1432560" y="359898"/>
            <a:ext cx="7406640" cy="1472184"/>
          </a:xfrm>
        </p:spPr>
        <p:txBody>
          <a:bodyPr anchor="b"/>
          <a:lstStyle>
            <a:lvl1pPr algn="l">
              <a:defRPr/>
            </a:lvl1pPr>
            <a:extLst/>
          </a:lstStyle>
          <a:p>
            <a:r>
              <a:rPr lang="es-ES" smtClean="0"/>
              <a:t>Haga clic para modificar el estilo de título del patrón</a:t>
            </a:r>
            <a:endParaRPr lang="en-US"/>
          </a:p>
        </p:txBody>
      </p:sp>
      <p:sp>
        <p:nvSpPr>
          <p:cNvPr id="22" name="21 Subtítulo"/>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s-ES" smtClean="0"/>
              <a:t>Haga clic para modificar el estilo de subtítulo del patrón</a:t>
            </a:r>
            <a:endParaRPr lang="en-US"/>
          </a:p>
        </p:txBody>
      </p:sp>
      <p:sp>
        <p:nvSpPr>
          <p:cNvPr id="6" name="6 Marcador de fecha"/>
          <p:cNvSpPr>
            <a:spLocks noGrp="1"/>
          </p:cNvSpPr>
          <p:nvPr>
            <p:ph type="dt" sz="half" idx="10"/>
          </p:nvPr>
        </p:nvSpPr>
        <p:spPr/>
        <p:txBody>
          <a:bodyPr/>
          <a:lstStyle>
            <a:lvl1pPr>
              <a:defRPr/>
            </a:lvl1pPr>
            <a:extLst/>
          </a:lstStyle>
          <a:p>
            <a:pPr>
              <a:defRPr/>
            </a:pPr>
            <a:fld id="{98901D2C-33A6-4DD4-A4B8-8E801A87D4BD}" type="datetimeFigureOut">
              <a:rPr lang="es-MX"/>
              <a:pPr>
                <a:defRPr/>
              </a:pPr>
              <a:t>13/10/2019</a:t>
            </a:fld>
            <a:endParaRPr lang="es-MX"/>
          </a:p>
        </p:txBody>
      </p:sp>
      <p:sp>
        <p:nvSpPr>
          <p:cNvPr id="7" name="19 Marcador de pie de página"/>
          <p:cNvSpPr>
            <a:spLocks noGrp="1"/>
          </p:cNvSpPr>
          <p:nvPr>
            <p:ph type="ftr" sz="quarter" idx="11"/>
          </p:nvPr>
        </p:nvSpPr>
        <p:spPr/>
        <p:txBody>
          <a:bodyPr/>
          <a:lstStyle>
            <a:lvl1pPr>
              <a:defRPr/>
            </a:lvl1pPr>
            <a:extLst/>
          </a:lstStyle>
          <a:p>
            <a:pPr>
              <a:defRPr/>
            </a:pPr>
            <a:endParaRPr lang="es-MX"/>
          </a:p>
        </p:txBody>
      </p:sp>
      <p:sp>
        <p:nvSpPr>
          <p:cNvPr id="8" name="9 Marcador de número de diapositiva"/>
          <p:cNvSpPr>
            <a:spLocks noGrp="1"/>
          </p:cNvSpPr>
          <p:nvPr>
            <p:ph type="sldNum" sz="quarter" idx="12"/>
          </p:nvPr>
        </p:nvSpPr>
        <p:spPr/>
        <p:txBody>
          <a:bodyPr/>
          <a:lstStyle>
            <a:lvl1pPr>
              <a:defRPr/>
            </a:lvl1pPr>
            <a:extLst/>
          </a:lstStyle>
          <a:p>
            <a:pPr>
              <a:defRPr/>
            </a:pPr>
            <a:fld id="{41E155DD-B884-43D3-B771-C6BF1D92B864}" type="slidenum">
              <a:rPr lang="es-MX"/>
              <a:pPr>
                <a:defRPr/>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23 Marcador de fecha"/>
          <p:cNvSpPr>
            <a:spLocks noGrp="1"/>
          </p:cNvSpPr>
          <p:nvPr>
            <p:ph type="dt" sz="half" idx="10"/>
          </p:nvPr>
        </p:nvSpPr>
        <p:spPr/>
        <p:txBody>
          <a:bodyPr/>
          <a:lstStyle>
            <a:lvl1pPr>
              <a:defRPr/>
            </a:lvl1pPr>
          </a:lstStyle>
          <a:p>
            <a:pPr>
              <a:defRPr/>
            </a:pPr>
            <a:fld id="{6CE09FF3-822D-4C3D-9515-B264D58C8301}" type="datetimeFigureOut">
              <a:rPr lang="es-MX"/>
              <a:pPr>
                <a:defRPr/>
              </a:pPr>
              <a:t>13/10/2019</a:t>
            </a:fld>
            <a:endParaRPr lang="es-MX"/>
          </a:p>
        </p:txBody>
      </p:sp>
      <p:sp>
        <p:nvSpPr>
          <p:cNvPr id="5" name="9 Marcador de pie de página"/>
          <p:cNvSpPr>
            <a:spLocks noGrp="1"/>
          </p:cNvSpPr>
          <p:nvPr>
            <p:ph type="ftr" sz="quarter" idx="11"/>
          </p:nvPr>
        </p:nvSpPr>
        <p:spPr/>
        <p:txBody>
          <a:bodyPr/>
          <a:lstStyle>
            <a:lvl1pPr>
              <a:defRPr/>
            </a:lvl1pPr>
          </a:lstStyle>
          <a:p>
            <a:pPr>
              <a:defRPr/>
            </a:pPr>
            <a:endParaRPr lang="es-MX"/>
          </a:p>
        </p:txBody>
      </p:sp>
      <p:sp>
        <p:nvSpPr>
          <p:cNvPr id="6" name="21 Marcador de número de diapositiva"/>
          <p:cNvSpPr>
            <a:spLocks noGrp="1"/>
          </p:cNvSpPr>
          <p:nvPr>
            <p:ph type="sldNum" sz="quarter" idx="12"/>
          </p:nvPr>
        </p:nvSpPr>
        <p:spPr/>
        <p:txBody>
          <a:bodyPr/>
          <a:lstStyle>
            <a:lvl1pPr>
              <a:defRPr/>
            </a:lvl1pPr>
          </a:lstStyle>
          <a:p>
            <a:pPr>
              <a:defRPr/>
            </a:pPr>
            <a:fld id="{62889FDD-1FF0-4BF8-B90A-B4053996D053}" type="slidenum">
              <a:rPr lang="es-MX"/>
              <a:pPr>
                <a:defRPr/>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274639"/>
            <a:ext cx="1828800" cy="5851525"/>
          </a:xfrm>
        </p:spPr>
        <p:txBody>
          <a:bodyPr vert="eaVert"/>
          <a:lstStyle>
            <a:extLs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1143000" y="274640"/>
            <a:ext cx="5562600" cy="5851525"/>
          </a:xfrm>
        </p:spPr>
        <p:txBody>
          <a:bodyPr vert="eaVert"/>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23 Marcador de fecha"/>
          <p:cNvSpPr>
            <a:spLocks noGrp="1"/>
          </p:cNvSpPr>
          <p:nvPr>
            <p:ph type="dt" sz="half" idx="10"/>
          </p:nvPr>
        </p:nvSpPr>
        <p:spPr/>
        <p:txBody>
          <a:bodyPr/>
          <a:lstStyle>
            <a:lvl1pPr>
              <a:defRPr/>
            </a:lvl1pPr>
          </a:lstStyle>
          <a:p>
            <a:pPr>
              <a:defRPr/>
            </a:pPr>
            <a:fld id="{F2C4C415-43A9-4EDB-BB92-F398AFA144E7}" type="datetimeFigureOut">
              <a:rPr lang="es-MX"/>
              <a:pPr>
                <a:defRPr/>
              </a:pPr>
              <a:t>13/10/2019</a:t>
            </a:fld>
            <a:endParaRPr lang="es-MX"/>
          </a:p>
        </p:txBody>
      </p:sp>
      <p:sp>
        <p:nvSpPr>
          <p:cNvPr id="5" name="9 Marcador de pie de página"/>
          <p:cNvSpPr>
            <a:spLocks noGrp="1"/>
          </p:cNvSpPr>
          <p:nvPr>
            <p:ph type="ftr" sz="quarter" idx="11"/>
          </p:nvPr>
        </p:nvSpPr>
        <p:spPr/>
        <p:txBody>
          <a:bodyPr/>
          <a:lstStyle>
            <a:lvl1pPr>
              <a:defRPr/>
            </a:lvl1pPr>
          </a:lstStyle>
          <a:p>
            <a:pPr>
              <a:defRPr/>
            </a:pPr>
            <a:endParaRPr lang="es-MX"/>
          </a:p>
        </p:txBody>
      </p:sp>
      <p:sp>
        <p:nvSpPr>
          <p:cNvPr id="6" name="21 Marcador de número de diapositiva"/>
          <p:cNvSpPr>
            <a:spLocks noGrp="1"/>
          </p:cNvSpPr>
          <p:nvPr>
            <p:ph type="sldNum" sz="quarter" idx="12"/>
          </p:nvPr>
        </p:nvSpPr>
        <p:spPr/>
        <p:txBody>
          <a:bodyPr/>
          <a:lstStyle>
            <a:lvl1pPr>
              <a:defRPr/>
            </a:lvl1pPr>
          </a:lstStyle>
          <a:p>
            <a:pPr>
              <a:defRPr/>
            </a:pPr>
            <a:fld id="{67ADCB67-BA6E-49CD-BE0A-B28E6B1A109E}" type="slidenum">
              <a:rPr lang="es-MX"/>
              <a:pPr>
                <a:defRPr/>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lang="es-ES" smtClean="0"/>
              <a:t>Haga clic para modificar el estilo de título del patrón</a:t>
            </a:r>
            <a:endParaRPr lang="en-US"/>
          </a:p>
        </p:txBody>
      </p:sp>
      <p:sp>
        <p:nvSpPr>
          <p:cNvPr id="3" name="2 Marcador de contenido"/>
          <p:cNvSpPr>
            <a:spLocks noGrp="1"/>
          </p:cNvSpPr>
          <p:nvPr>
            <p:ph idx="1"/>
          </p:nvPr>
        </p:nvSpPr>
        <p:spPr/>
        <p:txBody>
          <a:bodyPr/>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23 Marcador de fecha"/>
          <p:cNvSpPr>
            <a:spLocks noGrp="1"/>
          </p:cNvSpPr>
          <p:nvPr>
            <p:ph type="dt" sz="half" idx="10"/>
          </p:nvPr>
        </p:nvSpPr>
        <p:spPr/>
        <p:txBody>
          <a:bodyPr/>
          <a:lstStyle>
            <a:lvl1pPr>
              <a:defRPr/>
            </a:lvl1pPr>
          </a:lstStyle>
          <a:p>
            <a:pPr>
              <a:defRPr/>
            </a:pPr>
            <a:fld id="{870A2AFF-8F77-4B60-B874-B14F134A6A29}" type="datetimeFigureOut">
              <a:rPr lang="es-MX"/>
              <a:pPr>
                <a:defRPr/>
              </a:pPr>
              <a:t>13/10/2019</a:t>
            </a:fld>
            <a:endParaRPr lang="es-MX"/>
          </a:p>
        </p:txBody>
      </p:sp>
      <p:sp>
        <p:nvSpPr>
          <p:cNvPr id="5" name="9 Marcador de pie de página"/>
          <p:cNvSpPr>
            <a:spLocks noGrp="1"/>
          </p:cNvSpPr>
          <p:nvPr>
            <p:ph type="ftr" sz="quarter" idx="11"/>
          </p:nvPr>
        </p:nvSpPr>
        <p:spPr/>
        <p:txBody>
          <a:bodyPr/>
          <a:lstStyle>
            <a:lvl1pPr>
              <a:defRPr/>
            </a:lvl1pPr>
          </a:lstStyle>
          <a:p>
            <a:pPr>
              <a:defRPr/>
            </a:pPr>
            <a:endParaRPr lang="es-MX"/>
          </a:p>
        </p:txBody>
      </p:sp>
      <p:sp>
        <p:nvSpPr>
          <p:cNvPr id="6" name="21 Marcador de número de diapositiva"/>
          <p:cNvSpPr>
            <a:spLocks noGrp="1"/>
          </p:cNvSpPr>
          <p:nvPr>
            <p:ph type="sldNum" sz="quarter" idx="12"/>
          </p:nvPr>
        </p:nvSpPr>
        <p:spPr/>
        <p:txBody>
          <a:bodyPr/>
          <a:lstStyle>
            <a:lvl1pPr>
              <a:defRPr/>
            </a:lvl1pPr>
          </a:lstStyle>
          <a:p>
            <a:pPr>
              <a:defRPr/>
            </a:pPr>
            <a:fld id="{54F043E9-2E9B-41F0-9B15-4E8C443AF17C}" type="slidenum">
              <a:rPr lang="es-MX"/>
              <a:pPr>
                <a:defRPr/>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4" name="6 Rectángulo"/>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9 Rectángulo"/>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7 Elipse"/>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7" name="8 Elipse"/>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2" name="1 Título"/>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s-ES" smtClean="0"/>
              <a:t>Haga clic para modificar el estilo de título del patrón</a:t>
            </a:r>
            <a:endParaRPr lang="en-US"/>
          </a:p>
        </p:txBody>
      </p:sp>
      <p:sp>
        <p:nvSpPr>
          <p:cNvPr id="3" name="2 Marcador de texto"/>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s-ES" smtClean="0"/>
              <a:t>Haga clic para modificar el estilo de texto del patrón</a:t>
            </a:r>
          </a:p>
        </p:txBody>
      </p:sp>
      <p:sp>
        <p:nvSpPr>
          <p:cNvPr id="8" name="3 Marcador de fecha"/>
          <p:cNvSpPr>
            <a:spLocks noGrp="1"/>
          </p:cNvSpPr>
          <p:nvPr>
            <p:ph type="dt" sz="half" idx="10"/>
          </p:nvPr>
        </p:nvSpPr>
        <p:spPr/>
        <p:txBody>
          <a:bodyPr/>
          <a:lstStyle>
            <a:lvl1pPr>
              <a:defRPr/>
            </a:lvl1pPr>
            <a:extLst/>
          </a:lstStyle>
          <a:p>
            <a:pPr>
              <a:defRPr/>
            </a:pPr>
            <a:fld id="{CF5F5244-B437-4031-9D92-B0499B9B3644}" type="datetimeFigureOut">
              <a:rPr lang="es-MX"/>
              <a:pPr>
                <a:defRPr/>
              </a:pPr>
              <a:t>13/10/2019</a:t>
            </a:fld>
            <a:endParaRPr lang="es-MX"/>
          </a:p>
        </p:txBody>
      </p:sp>
      <p:sp>
        <p:nvSpPr>
          <p:cNvPr id="9" name="4 Marcador de pie de página"/>
          <p:cNvSpPr>
            <a:spLocks noGrp="1"/>
          </p:cNvSpPr>
          <p:nvPr>
            <p:ph type="ftr" sz="quarter" idx="11"/>
          </p:nvPr>
        </p:nvSpPr>
        <p:spPr/>
        <p:txBody>
          <a:bodyPr/>
          <a:lstStyle>
            <a:lvl1pPr>
              <a:defRPr/>
            </a:lvl1pPr>
            <a:extLst/>
          </a:lstStyle>
          <a:p>
            <a:pPr>
              <a:defRPr/>
            </a:pPr>
            <a:endParaRPr lang="es-MX"/>
          </a:p>
        </p:txBody>
      </p:sp>
      <p:sp>
        <p:nvSpPr>
          <p:cNvPr id="10" name="5 Marcador de número de diapositiva"/>
          <p:cNvSpPr>
            <a:spLocks noGrp="1"/>
          </p:cNvSpPr>
          <p:nvPr>
            <p:ph type="sldNum" sz="quarter" idx="12"/>
          </p:nvPr>
        </p:nvSpPr>
        <p:spPr/>
        <p:txBody>
          <a:bodyPr/>
          <a:lstStyle>
            <a:lvl1pPr>
              <a:defRPr/>
            </a:lvl1pPr>
            <a:extLst/>
          </a:lstStyle>
          <a:p>
            <a:pPr>
              <a:defRPr/>
            </a:pPr>
            <a:fld id="{DF6E4442-8266-4D6A-BD92-0B6062FA7F1F}" type="slidenum">
              <a:rPr lang="es-MX"/>
              <a:pPr>
                <a:defRPr/>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extLst/>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23 Marcador de fecha"/>
          <p:cNvSpPr>
            <a:spLocks noGrp="1"/>
          </p:cNvSpPr>
          <p:nvPr>
            <p:ph type="dt" sz="half" idx="10"/>
          </p:nvPr>
        </p:nvSpPr>
        <p:spPr/>
        <p:txBody>
          <a:bodyPr/>
          <a:lstStyle>
            <a:lvl1pPr>
              <a:defRPr/>
            </a:lvl1pPr>
          </a:lstStyle>
          <a:p>
            <a:pPr>
              <a:defRPr/>
            </a:pPr>
            <a:fld id="{291B96F0-138D-4C7A-8CAA-3D976A8C8C4C}" type="datetimeFigureOut">
              <a:rPr lang="es-MX"/>
              <a:pPr>
                <a:defRPr/>
              </a:pPr>
              <a:t>13/10/2019</a:t>
            </a:fld>
            <a:endParaRPr lang="es-MX"/>
          </a:p>
        </p:txBody>
      </p:sp>
      <p:sp>
        <p:nvSpPr>
          <p:cNvPr id="6" name="9 Marcador de pie de página"/>
          <p:cNvSpPr>
            <a:spLocks noGrp="1"/>
          </p:cNvSpPr>
          <p:nvPr>
            <p:ph type="ftr" sz="quarter" idx="11"/>
          </p:nvPr>
        </p:nvSpPr>
        <p:spPr/>
        <p:txBody>
          <a:bodyPr/>
          <a:lstStyle>
            <a:lvl1pPr>
              <a:defRPr/>
            </a:lvl1pPr>
          </a:lstStyle>
          <a:p>
            <a:pPr>
              <a:defRPr/>
            </a:pPr>
            <a:endParaRPr lang="es-MX"/>
          </a:p>
        </p:txBody>
      </p:sp>
      <p:sp>
        <p:nvSpPr>
          <p:cNvPr id="7" name="21 Marcador de número de diapositiva"/>
          <p:cNvSpPr>
            <a:spLocks noGrp="1"/>
          </p:cNvSpPr>
          <p:nvPr>
            <p:ph type="sldNum" sz="quarter" idx="12"/>
          </p:nvPr>
        </p:nvSpPr>
        <p:spPr/>
        <p:txBody>
          <a:bodyPr/>
          <a:lstStyle>
            <a:lvl1pPr>
              <a:defRPr/>
            </a:lvl1pPr>
          </a:lstStyle>
          <a:p>
            <a:pPr>
              <a:defRPr/>
            </a:pPr>
            <a:fld id="{C49FE385-800C-4D9F-877C-DD50C068AE5C}" type="slidenum">
              <a:rPr lang="es-MX"/>
              <a:pPr>
                <a:defRPr/>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60336"/>
            <a:ext cx="8229600" cy="1143000"/>
          </a:xfrm>
        </p:spPr>
        <p:txBody>
          <a:bodyPr/>
          <a:lstStyle>
            <a:lvl1pPr algn="ctr">
              <a:defRPr sz="4500" b="1" cap="none" baseline="0"/>
            </a:lvl1pPr>
            <a:extLst/>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s-ES" smtClean="0"/>
              <a:t>Haga clic para modificar el estilo de texto del patrón</a:t>
            </a:r>
          </a:p>
        </p:txBody>
      </p:sp>
      <p:sp>
        <p:nvSpPr>
          <p:cNvPr id="4" name="3 Marcador de texto"/>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s-ES" smtClean="0"/>
              <a:t>Haga clic para modificar el estilo de texto del patrón</a:t>
            </a:r>
          </a:p>
        </p:txBody>
      </p:sp>
      <p:sp>
        <p:nvSpPr>
          <p:cNvPr id="5" name="4 Marcador de contenido"/>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contenido"/>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Marcador de fecha"/>
          <p:cNvSpPr>
            <a:spLocks noGrp="1"/>
          </p:cNvSpPr>
          <p:nvPr>
            <p:ph type="dt" sz="half" idx="10"/>
          </p:nvPr>
        </p:nvSpPr>
        <p:spPr/>
        <p:txBody>
          <a:bodyPr/>
          <a:lstStyle>
            <a:lvl1pPr>
              <a:defRPr/>
            </a:lvl1pPr>
            <a:extLst/>
          </a:lstStyle>
          <a:p>
            <a:pPr>
              <a:defRPr/>
            </a:pPr>
            <a:fld id="{2C0C2F78-4AA9-4428-A8FC-242FAFAE6AD3}" type="datetimeFigureOut">
              <a:rPr lang="es-MX"/>
              <a:pPr>
                <a:defRPr/>
              </a:pPr>
              <a:t>13/10/2019</a:t>
            </a:fld>
            <a:endParaRPr lang="es-MX"/>
          </a:p>
        </p:txBody>
      </p:sp>
      <p:sp>
        <p:nvSpPr>
          <p:cNvPr id="8" name="7 Marcador de pie de página"/>
          <p:cNvSpPr>
            <a:spLocks noGrp="1"/>
          </p:cNvSpPr>
          <p:nvPr>
            <p:ph type="ftr" sz="quarter" idx="11"/>
          </p:nvPr>
        </p:nvSpPr>
        <p:spPr/>
        <p:txBody>
          <a:bodyPr/>
          <a:lstStyle>
            <a:lvl1pPr>
              <a:defRPr/>
            </a:lvl1pPr>
            <a:extLst/>
          </a:lstStyle>
          <a:p>
            <a:pPr>
              <a:defRPr/>
            </a:pPr>
            <a:endParaRPr lang="es-MX"/>
          </a:p>
        </p:txBody>
      </p:sp>
      <p:sp>
        <p:nvSpPr>
          <p:cNvPr id="9" name="8 Marcador de número de diapositiva"/>
          <p:cNvSpPr>
            <a:spLocks noGrp="1"/>
          </p:cNvSpPr>
          <p:nvPr>
            <p:ph type="sldNum" sz="quarter" idx="12"/>
          </p:nvPr>
        </p:nvSpPr>
        <p:spPr/>
        <p:txBody>
          <a:bodyPr/>
          <a:lstStyle>
            <a:lvl1pPr>
              <a:defRPr/>
            </a:lvl1pPr>
            <a:extLst/>
          </a:lstStyle>
          <a:p>
            <a:pPr>
              <a:defRPr/>
            </a:pPr>
            <a:fld id="{9D3642E1-E861-4248-AA3C-8AD7EDD2FBAD}" type="slidenum">
              <a:rPr lang="es-MX"/>
              <a:pPr>
                <a:defRPr/>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extLst/>
          </a:lstStyle>
          <a:p>
            <a:r>
              <a:rPr lang="es-ES" smtClean="0"/>
              <a:t>Haga clic para modificar el estilo de título del patrón</a:t>
            </a:r>
            <a:endParaRPr lang="en-US"/>
          </a:p>
        </p:txBody>
      </p:sp>
      <p:sp>
        <p:nvSpPr>
          <p:cNvPr id="3" name="23 Marcador de fecha"/>
          <p:cNvSpPr>
            <a:spLocks noGrp="1"/>
          </p:cNvSpPr>
          <p:nvPr>
            <p:ph type="dt" sz="half" idx="10"/>
          </p:nvPr>
        </p:nvSpPr>
        <p:spPr/>
        <p:txBody>
          <a:bodyPr/>
          <a:lstStyle>
            <a:lvl1pPr>
              <a:defRPr/>
            </a:lvl1pPr>
          </a:lstStyle>
          <a:p>
            <a:pPr>
              <a:defRPr/>
            </a:pPr>
            <a:fld id="{B575CA8E-9F1F-4A91-9258-B47B33CDB3EF}" type="datetimeFigureOut">
              <a:rPr lang="es-MX"/>
              <a:pPr>
                <a:defRPr/>
              </a:pPr>
              <a:t>13/10/2019</a:t>
            </a:fld>
            <a:endParaRPr lang="es-MX"/>
          </a:p>
        </p:txBody>
      </p:sp>
      <p:sp>
        <p:nvSpPr>
          <p:cNvPr id="4" name="9 Marcador de pie de página"/>
          <p:cNvSpPr>
            <a:spLocks noGrp="1"/>
          </p:cNvSpPr>
          <p:nvPr>
            <p:ph type="ftr" sz="quarter" idx="11"/>
          </p:nvPr>
        </p:nvSpPr>
        <p:spPr/>
        <p:txBody>
          <a:bodyPr/>
          <a:lstStyle>
            <a:lvl1pPr>
              <a:defRPr/>
            </a:lvl1pPr>
          </a:lstStyle>
          <a:p>
            <a:pPr>
              <a:defRPr/>
            </a:pPr>
            <a:endParaRPr lang="es-MX"/>
          </a:p>
        </p:txBody>
      </p:sp>
      <p:sp>
        <p:nvSpPr>
          <p:cNvPr id="5" name="21 Marcador de número de diapositiva"/>
          <p:cNvSpPr>
            <a:spLocks noGrp="1"/>
          </p:cNvSpPr>
          <p:nvPr>
            <p:ph type="sldNum" sz="quarter" idx="12"/>
          </p:nvPr>
        </p:nvSpPr>
        <p:spPr/>
        <p:txBody>
          <a:bodyPr/>
          <a:lstStyle>
            <a:lvl1pPr>
              <a:defRPr/>
            </a:lvl1pPr>
          </a:lstStyle>
          <a:p>
            <a:pPr>
              <a:defRPr/>
            </a:pPr>
            <a:fld id="{1244C223-62B3-46DE-BD0D-410F9527B4F2}" type="slidenum">
              <a:rPr lang="es-MX"/>
              <a:pPr>
                <a:defRPr/>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4 Rectángulo"/>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5 Rectángulo"/>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4" name="1 Marcador de fecha"/>
          <p:cNvSpPr>
            <a:spLocks noGrp="1"/>
          </p:cNvSpPr>
          <p:nvPr>
            <p:ph type="dt" sz="half" idx="10"/>
          </p:nvPr>
        </p:nvSpPr>
        <p:spPr/>
        <p:txBody>
          <a:bodyPr/>
          <a:lstStyle>
            <a:lvl1pPr>
              <a:defRPr/>
            </a:lvl1pPr>
            <a:extLst/>
          </a:lstStyle>
          <a:p>
            <a:pPr>
              <a:defRPr/>
            </a:pPr>
            <a:fld id="{473E2111-B509-4E45-A109-11EB1856EE2B}" type="datetimeFigureOut">
              <a:rPr lang="es-MX"/>
              <a:pPr>
                <a:defRPr/>
              </a:pPr>
              <a:t>13/10/2019</a:t>
            </a:fld>
            <a:endParaRPr lang="es-MX"/>
          </a:p>
        </p:txBody>
      </p:sp>
      <p:sp>
        <p:nvSpPr>
          <p:cNvPr id="5" name="2 Marcador de pie de página"/>
          <p:cNvSpPr>
            <a:spLocks noGrp="1"/>
          </p:cNvSpPr>
          <p:nvPr>
            <p:ph type="ftr" sz="quarter" idx="11"/>
          </p:nvPr>
        </p:nvSpPr>
        <p:spPr/>
        <p:txBody>
          <a:bodyPr/>
          <a:lstStyle>
            <a:lvl1pPr>
              <a:defRPr/>
            </a:lvl1pPr>
            <a:extLst/>
          </a:lstStyle>
          <a:p>
            <a:pPr>
              <a:defRPr/>
            </a:pPr>
            <a:endParaRPr lang="es-MX"/>
          </a:p>
        </p:txBody>
      </p:sp>
      <p:sp>
        <p:nvSpPr>
          <p:cNvPr id="6" name="3 Marcador de número de diapositiva"/>
          <p:cNvSpPr>
            <a:spLocks noGrp="1"/>
          </p:cNvSpPr>
          <p:nvPr>
            <p:ph type="sldNum" sz="quarter" idx="12"/>
          </p:nvPr>
        </p:nvSpPr>
        <p:spPr/>
        <p:txBody>
          <a:bodyPr/>
          <a:lstStyle>
            <a:lvl1pPr>
              <a:defRPr/>
            </a:lvl1pPr>
            <a:extLst/>
          </a:lstStyle>
          <a:p>
            <a:pPr>
              <a:defRPr/>
            </a:pPr>
            <a:fld id="{611A73F8-CF61-4B2D-8E0F-9DFC7097500D}" type="slidenum">
              <a:rPr lang="es-MX"/>
              <a:pPr>
                <a:defRPr/>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s-ES" smtClean="0"/>
              <a:t>Haga clic para modificar el estilo de título del patrón</a:t>
            </a:r>
            <a:endParaRPr lang="en-US"/>
          </a:p>
        </p:txBody>
      </p:sp>
      <p:sp>
        <p:nvSpPr>
          <p:cNvPr id="3" name="2 Marcador de texto"/>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s-ES" smtClean="0"/>
              <a:t>Haga clic para modificar el estilo de texto del patrón</a:t>
            </a:r>
          </a:p>
        </p:txBody>
      </p:sp>
      <p:sp>
        <p:nvSpPr>
          <p:cNvPr id="4" name="3 Marcador de contenido"/>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p:txBody>
          <a:bodyPr/>
          <a:lstStyle>
            <a:lvl1pPr>
              <a:defRPr/>
            </a:lvl1pPr>
            <a:extLst/>
          </a:lstStyle>
          <a:p>
            <a:pPr>
              <a:defRPr/>
            </a:pPr>
            <a:fld id="{FDD54651-CBED-440C-B76C-D05F5CE01F43}" type="datetimeFigureOut">
              <a:rPr lang="es-MX"/>
              <a:pPr>
                <a:defRPr/>
              </a:pPr>
              <a:t>13/10/2019</a:t>
            </a:fld>
            <a:endParaRPr lang="es-MX"/>
          </a:p>
        </p:txBody>
      </p:sp>
      <p:sp>
        <p:nvSpPr>
          <p:cNvPr id="6" name="5 Marcador de pie de página"/>
          <p:cNvSpPr>
            <a:spLocks noGrp="1"/>
          </p:cNvSpPr>
          <p:nvPr>
            <p:ph type="ftr" sz="quarter" idx="11"/>
          </p:nvPr>
        </p:nvSpPr>
        <p:spPr/>
        <p:txBody>
          <a:bodyPr/>
          <a:lstStyle>
            <a:lvl1pPr>
              <a:defRPr/>
            </a:lvl1pPr>
            <a:extLst/>
          </a:lstStyle>
          <a:p>
            <a:pPr>
              <a:defRPr/>
            </a:pPr>
            <a:endParaRPr lang="es-MX"/>
          </a:p>
        </p:txBody>
      </p:sp>
      <p:sp>
        <p:nvSpPr>
          <p:cNvPr id="7" name="6 Marcador de número de diapositiva"/>
          <p:cNvSpPr>
            <a:spLocks noGrp="1"/>
          </p:cNvSpPr>
          <p:nvPr>
            <p:ph type="sldNum" sz="quarter" idx="12"/>
          </p:nvPr>
        </p:nvSpPr>
        <p:spPr/>
        <p:txBody>
          <a:bodyPr/>
          <a:lstStyle>
            <a:lvl1pPr>
              <a:defRPr/>
            </a:lvl1pPr>
            <a:extLst/>
          </a:lstStyle>
          <a:p>
            <a:pPr>
              <a:defRPr/>
            </a:pPr>
            <a:fld id="{A6CB6A91-2C55-494B-83A3-200BED4CB203}" type="slidenum">
              <a:rPr lang="es-MX"/>
              <a:pPr>
                <a:defRPr/>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5" name="7 Rectángulo"/>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fontAlgn="auto">
              <a:lnSpc>
                <a:spcPts val="3000"/>
              </a:lnSpc>
              <a:spcBef>
                <a:spcPts val="600"/>
              </a:spcBef>
              <a:spcAft>
                <a:spcPts val="0"/>
              </a:spcAft>
              <a:buClr>
                <a:schemeClr val="accent1"/>
              </a:buClr>
              <a:buSzPct val="80000"/>
              <a:buFont typeface="Wingdings 2"/>
              <a:buNone/>
              <a:defRPr/>
            </a:pPr>
            <a:endParaRPr lang="en-US" sz="3200">
              <a:latin typeface="+mn-lt"/>
            </a:endParaRPr>
          </a:p>
        </p:txBody>
      </p:sp>
      <p:sp>
        <p:nvSpPr>
          <p:cNvPr id="6" name="8 Proceso"/>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9 Proceso"/>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1 Título"/>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s-ES" noProof="0" smtClean="0"/>
              <a:t>Haga clic en el icono para agregar una imagen</a:t>
            </a:r>
            <a:endParaRPr lang="en-US" noProof="0" dirty="0"/>
          </a:p>
        </p:txBody>
      </p:sp>
      <p:sp>
        <p:nvSpPr>
          <p:cNvPr id="4" name="3 Marcador de texto"/>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s-ES" smtClean="0"/>
              <a:t>Haga clic para modificar el estilo de texto del patrón</a:t>
            </a:r>
          </a:p>
        </p:txBody>
      </p:sp>
      <p:sp>
        <p:nvSpPr>
          <p:cNvPr id="8" name="4 Marcador de fecha"/>
          <p:cNvSpPr>
            <a:spLocks noGrp="1"/>
          </p:cNvSpPr>
          <p:nvPr>
            <p:ph type="dt" sz="half" idx="10"/>
          </p:nvPr>
        </p:nvSpPr>
        <p:spPr/>
        <p:txBody>
          <a:bodyPr/>
          <a:lstStyle>
            <a:lvl1pPr>
              <a:defRPr/>
            </a:lvl1pPr>
            <a:extLst/>
          </a:lstStyle>
          <a:p>
            <a:pPr>
              <a:defRPr/>
            </a:pPr>
            <a:fld id="{7F34FE9D-64B7-43DA-853A-0814BDC28983}" type="datetimeFigureOut">
              <a:rPr lang="es-MX"/>
              <a:pPr>
                <a:defRPr/>
              </a:pPr>
              <a:t>13/10/2019</a:t>
            </a:fld>
            <a:endParaRPr lang="es-MX"/>
          </a:p>
        </p:txBody>
      </p:sp>
      <p:sp>
        <p:nvSpPr>
          <p:cNvPr id="9" name="5 Marcador de pie de página"/>
          <p:cNvSpPr>
            <a:spLocks noGrp="1"/>
          </p:cNvSpPr>
          <p:nvPr>
            <p:ph type="ftr" sz="quarter" idx="11"/>
          </p:nvPr>
        </p:nvSpPr>
        <p:spPr/>
        <p:txBody>
          <a:bodyPr/>
          <a:lstStyle>
            <a:lvl1pPr>
              <a:defRPr/>
            </a:lvl1pPr>
            <a:extLst/>
          </a:lstStyle>
          <a:p>
            <a:pPr>
              <a:defRPr/>
            </a:pPr>
            <a:endParaRPr lang="es-MX"/>
          </a:p>
        </p:txBody>
      </p:sp>
      <p:sp>
        <p:nvSpPr>
          <p:cNvPr id="10" name="6 Marcador de número de diapositiva"/>
          <p:cNvSpPr>
            <a:spLocks noGrp="1"/>
          </p:cNvSpPr>
          <p:nvPr>
            <p:ph type="sldNum" sz="quarter" idx="12"/>
          </p:nvPr>
        </p:nvSpPr>
        <p:spPr/>
        <p:txBody>
          <a:bodyPr/>
          <a:lstStyle>
            <a:lvl1pPr>
              <a:defRPr/>
            </a:lvl1pPr>
            <a:extLst/>
          </a:lstStyle>
          <a:p>
            <a:pPr>
              <a:defRPr/>
            </a:pPr>
            <a:fld id="{EBE3059B-7B42-4905-953F-60A0208CFCD2}" type="slidenum">
              <a:rPr lang="es-MX"/>
              <a:pPr>
                <a:defRPr/>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ircular"/>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7 Elipse"/>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10 Anillo"/>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2" name="11 Rectángulo"/>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4 Marcador de título"/>
          <p:cNvSpPr>
            <a:spLocks noGrp="1"/>
          </p:cNvSpPr>
          <p:nvPr>
            <p:ph type="title"/>
          </p:nvPr>
        </p:nvSpPr>
        <p:spPr>
          <a:xfrm>
            <a:off x="1435100" y="274638"/>
            <a:ext cx="7499350" cy="1143000"/>
          </a:xfrm>
          <a:prstGeom prst="rect">
            <a:avLst/>
          </a:prstGeom>
        </p:spPr>
        <p:txBody>
          <a:bodyPr anchor="ctr">
            <a:normAutofit/>
          </a:bodyPr>
          <a:lstStyle>
            <a:extLst/>
          </a:lstStyle>
          <a:p>
            <a:r>
              <a:rPr lang="es-ES" smtClean="0"/>
              <a:t>Haga clic para modificar el estilo de título del patrón</a:t>
            </a:r>
            <a:endParaRPr lang="en-US"/>
          </a:p>
        </p:txBody>
      </p:sp>
      <p:sp>
        <p:nvSpPr>
          <p:cNvPr id="1033" name="8 Marcador de texto"/>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24" name="23 Marcador de fecha"/>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smtClean="0">
                <a:solidFill>
                  <a:schemeClr val="bg2">
                    <a:shade val="50000"/>
                    <a:satMod val="200000"/>
                  </a:schemeClr>
                </a:solidFill>
                <a:latin typeface="+mn-lt"/>
              </a:defRPr>
            </a:lvl1pPr>
            <a:extLst/>
          </a:lstStyle>
          <a:p>
            <a:pPr>
              <a:defRPr/>
            </a:pPr>
            <a:fld id="{46CEA9B0-1B98-46ED-9789-BB25FDBAFFAE}" type="datetimeFigureOut">
              <a:rPr lang="es-MX"/>
              <a:pPr>
                <a:defRPr/>
              </a:pPr>
              <a:t>13/10/2019</a:t>
            </a:fld>
            <a:endParaRPr lang="es-MX"/>
          </a:p>
        </p:txBody>
      </p:sp>
      <p:sp>
        <p:nvSpPr>
          <p:cNvPr id="10" name="9 Marcador de pie de página"/>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atMod val="200000"/>
                  </a:schemeClr>
                </a:solidFill>
                <a:effectLst/>
                <a:latin typeface="+mn-lt"/>
              </a:defRPr>
            </a:lvl1pPr>
            <a:extLst/>
          </a:lstStyle>
          <a:p>
            <a:pPr>
              <a:defRPr/>
            </a:pPr>
            <a:endParaRPr lang="es-MX"/>
          </a:p>
        </p:txBody>
      </p:sp>
      <p:sp>
        <p:nvSpPr>
          <p:cNvPr id="22" name="21 Marcador de número de diapositiva"/>
          <p:cNvSpPr>
            <a:spLocks noGrp="1"/>
          </p:cNvSpPr>
          <p:nvPr>
            <p:ph type="sldNum" sz="quarter" idx="4"/>
          </p:nvPr>
        </p:nvSpPr>
        <p:spPr>
          <a:xfrm>
            <a:off x="8613775" y="6305550"/>
            <a:ext cx="457200" cy="476250"/>
          </a:xfrm>
          <a:prstGeom prst="rect">
            <a:avLst/>
          </a:prstGeom>
        </p:spPr>
        <p:txBody>
          <a:bodyPr anchor="b"/>
          <a:lstStyle>
            <a:lvl1pPr algn="ctr" eaLnBrk="1" fontAlgn="auto" latinLnBrk="0" hangingPunct="1">
              <a:spcBef>
                <a:spcPts val="0"/>
              </a:spcBef>
              <a:spcAft>
                <a:spcPts val="0"/>
              </a:spcAft>
              <a:defRPr kumimoji="0" sz="1200" smtClean="0">
                <a:solidFill>
                  <a:schemeClr val="bg2">
                    <a:shade val="50000"/>
                    <a:satMod val="200000"/>
                  </a:schemeClr>
                </a:solidFill>
                <a:effectLst/>
                <a:latin typeface="+mn-lt"/>
              </a:defRPr>
            </a:lvl1pPr>
            <a:extLst/>
          </a:lstStyle>
          <a:p>
            <a:pPr>
              <a:defRPr/>
            </a:pPr>
            <a:fld id="{96150D11-812F-46DD-A0A5-C98CE03A86A8}" type="slidenum">
              <a:rPr lang="es-MX"/>
              <a:pPr>
                <a:defRPr/>
              </a:pPr>
              <a:t>‹Nº›</a:t>
            </a:fld>
            <a:endParaRPr lang="es-MX"/>
          </a:p>
        </p:txBody>
      </p:sp>
      <p:sp>
        <p:nvSpPr>
          <p:cNvPr id="15" name="14 Rectángulo"/>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708" r:id="rId1"/>
    <p:sldLayoutId id="2147483707" r:id="rId2"/>
    <p:sldLayoutId id="2147483709" r:id="rId3"/>
    <p:sldLayoutId id="2147483706" r:id="rId4"/>
    <p:sldLayoutId id="2147483710" r:id="rId5"/>
    <p:sldLayoutId id="2147483705" r:id="rId6"/>
    <p:sldLayoutId id="2147483711" r:id="rId7"/>
    <p:sldLayoutId id="2147483712" r:id="rId8"/>
    <p:sldLayoutId id="2147483713" r:id="rId9"/>
    <p:sldLayoutId id="2147483704" r:id="rId10"/>
    <p:sldLayoutId id="2147483703" r:id="rId11"/>
  </p:sldLayoutIdLst>
  <p:txStyles>
    <p:titleStyle>
      <a:lvl1pPr algn="l" rtl="0" fontAlgn="base">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572314"/>
          </a:solidFill>
          <a:latin typeface="Gill Sans MT" pitchFamily="34" charset="0"/>
        </a:defRPr>
      </a:lvl2pPr>
      <a:lvl3pPr algn="l" rtl="0" fontAlgn="base">
        <a:spcBef>
          <a:spcPct val="0"/>
        </a:spcBef>
        <a:spcAft>
          <a:spcPct val="0"/>
        </a:spcAft>
        <a:defRPr sz="4300">
          <a:solidFill>
            <a:srgbClr val="572314"/>
          </a:solidFill>
          <a:latin typeface="Gill Sans MT" pitchFamily="34" charset="0"/>
        </a:defRPr>
      </a:lvl3pPr>
      <a:lvl4pPr algn="l" rtl="0" fontAlgn="base">
        <a:spcBef>
          <a:spcPct val="0"/>
        </a:spcBef>
        <a:spcAft>
          <a:spcPct val="0"/>
        </a:spcAft>
        <a:defRPr sz="4300">
          <a:solidFill>
            <a:srgbClr val="572314"/>
          </a:solidFill>
          <a:latin typeface="Gill Sans MT" pitchFamily="34" charset="0"/>
        </a:defRPr>
      </a:lvl4pPr>
      <a:lvl5pPr algn="l" rtl="0" fontAlgn="base">
        <a:spcBef>
          <a:spcPct val="0"/>
        </a:spcBef>
        <a:spcAft>
          <a:spcPct val="0"/>
        </a:spcAft>
        <a:defRPr sz="4300">
          <a:solidFill>
            <a:srgbClr val="572314"/>
          </a:solidFill>
          <a:latin typeface="Gill Sans MT" pitchFamily="34" charset="0"/>
        </a:defRPr>
      </a:lvl5pPr>
      <a:lvl6pPr marL="457200" algn="l" rtl="0" fontAlgn="base">
        <a:spcBef>
          <a:spcPct val="0"/>
        </a:spcBef>
        <a:spcAft>
          <a:spcPct val="0"/>
        </a:spcAft>
        <a:defRPr sz="4300">
          <a:solidFill>
            <a:srgbClr val="572314"/>
          </a:solidFill>
          <a:latin typeface="Gill Sans MT" pitchFamily="34" charset="0"/>
        </a:defRPr>
      </a:lvl6pPr>
      <a:lvl7pPr marL="914400" algn="l" rtl="0" fontAlgn="base">
        <a:spcBef>
          <a:spcPct val="0"/>
        </a:spcBef>
        <a:spcAft>
          <a:spcPct val="0"/>
        </a:spcAft>
        <a:defRPr sz="4300">
          <a:solidFill>
            <a:srgbClr val="572314"/>
          </a:solidFill>
          <a:latin typeface="Gill Sans MT" pitchFamily="34" charset="0"/>
        </a:defRPr>
      </a:lvl7pPr>
      <a:lvl8pPr marL="1371600" algn="l" rtl="0" fontAlgn="base">
        <a:spcBef>
          <a:spcPct val="0"/>
        </a:spcBef>
        <a:spcAft>
          <a:spcPct val="0"/>
        </a:spcAft>
        <a:defRPr sz="4300">
          <a:solidFill>
            <a:srgbClr val="572314"/>
          </a:solidFill>
          <a:latin typeface="Gill Sans MT" pitchFamily="34" charset="0"/>
        </a:defRPr>
      </a:lvl8pPr>
      <a:lvl9pPr marL="1828800" algn="l" rtl="0" fontAlgn="base">
        <a:spcBef>
          <a:spcPct val="0"/>
        </a:spcBef>
        <a:spcAft>
          <a:spcPct val="0"/>
        </a:spcAft>
        <a:defRPr sz="4300">
          <a:solidFill>
            <a:srgbClr val="572314"/>
          </a:solidFill>
          <a:latin typeface="Gill Sans MT" pitchFamily="34" charset="0"/>
        </a:defRPr>
      </a:lvl9pPr>
      <a:extLst/>
    </p:titleStyle>
    <p:bodyStyle>
      <a:lvl1pPr marL="365125" indent="-282575" algn="l" rtl="0" fontAlgn="base">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fontAlgn="base">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fontAlgn="base">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fontAlgn="base">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fontAlgn="base">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42988" y="692150"/>
            <a:ext cx="7489825" cy="2457450"/>
          </a:xfrm>
        </p:spPr>
        <p:txBody>
          <a:bodyPr>
            <a:normAutofit fontScale="90000"/>
          </a:bodyPr>
          <a:lstStyle/>
          <a:p>
            <a:pPr fontAlgn="auto">
              <a:spcAft>
                <a:spcPts val="0"/>
              </a:spcAft>
              <a:defRPr/>
            </a:pPr>
            <a:r>
              <a:rPr lang="es-MX" dirty="0" smtClean="0">
                <a:solidFill>
                  <a:schemeClr val="tx2">
                    <a:satMod val="130000"/>
                  </a:schemeClr>
                </a:solidFill>
              </a:rPr>
              <a:t>JUEGO PROFUNDO: NOTAS SOBRE LA RIÑA DE GALLOS EN BALI.</a:t>
            </a:r>
            <a:br>
              <a:rPr lang="es-MX" dirty="0" smtClean="0">
                <a:solidFill>
                  <a:schemeClr val="tx2">
                    <a:satMod val="130000"/>
                  </a:schemeClr>
                </a:solidFill>
              </a:rPr>
            </a:br>
            <a:r>
              <a:rPr lang="es-MX" dirty="0" smtClean="0">
                <a:solidFill>
                  <a:schemeClr val="tx2">
                    <a:satMod val="130000"/>
                  </a:schemeClr>
                </a:solidFill>
              </a:rPr>
              <a:t>CLIFFORD GEERTZ</a:t>
            </a:r>
            <a:endParaRPr lang="es-MX" dirty="0">
              <a:solidFill>
                <a:schemeClr val="tx2">
                  <a:satMod val="130000"/>
                </a:schemeClr>
              </a:solidFill>
            </a:endParaRPr>
          </a:p>
        </p:txBody>
      </p:sp>
      <p:sp>
        <p:nvSpPr>
          <p:cNvPr id="3" name="2 Subtítulo"/>
          <p:cNvSpPr>
            <a:spLocks noGrp="1"/>
          </p:cNvSpPr>
          <p:nvPr>
            <p:ph type="subTitle" idx="1"/>
          </p:nvPr>
        </p:nvSpPr>
        <p:spPr>
          <a:xfrm>
            <a:off x="971550" y="4632325"/>
            <a:ext cx="7129463" cy="1460500"/>
          </a:xfrm>
        </p:spPr>
        <p:txBody>
          <a:bodyPr>
            <a:normAutofit/>
          </a:bodyPr>
          <a:lstStyle/>
          <a:p>
            <a:pPr fontAlgn="auto">
              <a:spcAft>
                <a:spcPts val="0"/>
              </a:spcAft>
              <a:buFont typeface="Wingdings 2"/>
              <a:buNone/>
              <a:defRPr/>
            </a:pPr>
            <a:endParaRPr lang="es-MX"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fontAlgn="auto">
              <a:spcAft>
                <a:spcPts val="0"/>
              </a:spcAft>
              <a:defRPr/>
            </a:pPr>
            <a:r>
              <a:rPr lang="es-MX" dirty="0">
                <a:solidFill>
                  <a:schemeClr val="tx2">
                    <a:satMod val="130000"/>
                  </a:schemeClr>
                </a:solidFill>
              </a:rPr>
              <a:t>LA APUESTA </a:t>
            </a:r>
            <a:r>
              <a:rPr lang="es-MX" dirty="0" smtClean="0">
                <a:solidFill>
                  <a:schemeClr val="tx2">
                    <a:satMod val="130000"/>
                  </a:schemeClr>
                </a:solidFill>
              </a:rPr>
              <a:t>IV</a:t>
            </a:r>
            <a:endParaRPr lang="es-MX" dirty="0">
              <a:solidFill>
                <a:schemeClr val="tx2">
                  <a:satMod val="130000"/>
                </a:schemeClr>
              </a:solidFill>
            </a:endParaRPr>
          </a:p>
        </p:txBody>
      </p:sp>
      <p:sp>
        <p:nvSpPr>
          <p:cNvPr id="3" name="2 Marcador de contenido"/>
          <p:cNvSpPr>
            <a:spLocks noGrp="1"/>
          </p:cNvSpPr>
          <p:nvPr>
            <p:ph idx="1"/>
          </p:nvPr>
        </p:nvSpPr>
        <p:spPr/>
        <p:txBody>
          <a:bodyPr>
            <a:normAutofit fontScale="92500"/>
          </a:bodyPr>
          <a:lstStyle/>
          <a:p>
            <a:pPr marL="365760" indent="-283464" algn="just" fontAlgn="auto">
              <a:spcAft>
                <a:spcPts val="0"/>
              </a:spcAft>
              <a:buFont typeface="Wingdings 2"/>
              <a:buChar char=""/>
              <a:defRPr/>
            </a:pPr>
            <a:r>
              <a:rPr lang="es-MX" dirty="0" smtClean="0"/>
              <a:t>Psicológicamente señala se trata de expresiones simbólicas o magnificaciones del yo del dueño del gallo, una forma esópica de representar el yo masculino y narcisista</a:t>
            </a:r>
          </a:p>
          <a:p>
            <a:pPr marL="365760" indent="-283464" algn="just" fontAlgn="auto">
              <a:spcAft>
                <a:spcPts val="0"/>
              </a:spcAft>
              <a:buFont typeface="Wingdings 2"/>
              <a:buChar char=""/>
              <a:defRPr/>
            </a:pPr>
            <a:r>
              <a:rPr lang="es-MX" dirty="0" smtClean="0"/>
              <a:t>Desde lo sociológico igualmente es una representación esópica de campos de tensión que pueden generarse desde ese ambiente de vida cotidiana calmado, callado, ceremonioso.</a:t>
            </a:r>
            <a:endParaRPr lang="es-MX"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fontAlgn="auto">
              <a:spcAft>
                <a:spcPts val="0"/>
              </a:spcAft>
              <a:defRPr/>
            </a:pPr>
            <a:r>
              <a:rPr lang="es-MX" dirty="0">
                <a:solidFill>
                  <a:schemeClr val="tx2">
                    <a:satMod val="130000"/>
                  </a:schemeClr>
                </a:solidFill>
              </a:rPr>
              <a:t>LA APUESTA </a:t>
            </a:r>
            <a:r>
              <a:rPr lang="es-MX" dirty="0" smtClean="0">
                <a:solidFill>
                  <a:schemeClr val="tx2">
                    <a:satMod val="130000"/>
                  </a:schemeClr>
                </a:solidFill>
              </a:rPr>
              <a:t>V</a:t>
            </a:r>
            <a:endParaRPr lang="es-MX" dirty="0">
              <a:solidFill>
                <a:schemeClr val="tx2">
                  <a:satMod val="130000"/>
                </a:schemeClr>
              </a:solidFill>
            </a:endParaRPr>
          </a:p>
        </p:txBody>
      </p:sp>
      <p:sp>
        <p:nvSpPr>
          <p:cNvPr id="24578" name="2 Marcador de contenido"/>
          <p:cNvSpPr>
            <a:spLocks noGrp="1"/>
          </p:cNvSpPr>
          <p:nvPr>
            <p:ph idx="1"/>
          </p:nvPr>
        </p:nvSpPr>
        <p:spPr/>
        <p:txBody>
          <a:bodyPr/>
          <a:lstStyle/>
          <a:p>
            <a:pPr algn="just"/>
            <a:r>
              <a:rPr lang="es-MX" smtClean="0"/>
              <a:t>El gallo es el sustituto de las personalidades de los propietarios, espejos de su forma psíquica y la riña de gallos representa una matriz social (de los parentescos, de grupos de otras aldeas, las castas).</a:t>
            </a:r>
          </a:p>
          <a:p>
            <a:pPr algn="just"/>
            <a:r>
              <a:rPr lang="es-MX" smtClean="0"/>
              <a:t> Dice Ervin Goffman, «un baño de sangre en el </a:t>
            </a:r>
            <a:r>
              <a:rPr lang="es-MX" i="1" smtClean="0"/>
              <a:t>status»</a:t>
            </a:r>
            <a:r>
              <a:rPr lang="es-MX" smtClean="0"/>
              <a:t>. </a:t>
            </a:r>
            <a:endParaRPr lang="es-MX" i="1"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fontAlgn="auto">
              <a:spcAft>
                <a:spcPts val="0"/>
              </a:spcAft>
              <a:defRPr/>
            </a:pPr>
            <a:r>
              <a:rPr lang="es-MX" dirty="0" smtClean="0">
                <a:solidFill>
                  <a:schemeClr val="tx2">
                    <a:satMod val="130000"/>
                  </a:schemeClr>
                </a:solidFill>
              </a:rPr>
              <a:t>SE CONCLUYE</a:t>
            </a:r>
            <a:endParaRPr lang="es-MX" dirty="0">
              <a:solidFill>
                <a:schemeClr val="tx2">
                  <a:satMod val="130000"/>
                </a:schemeClr>
              </a:solidFill>
            </a:endParaRPr>
          </a:p>
        </p:txBody>
      </p:sp>
      <p:sp>
        <p:nvSpPr>
          <p:cNvPr id="3" name="2 Marcador de contenido"/>
          <p:cNvSpPr>
            <a:spLocks noGrp="1"/>
          </p:cNvSpPr>
          <p:nvPr>
            <p:ph idx="1"/>
          </p:nvPr>
        </p:nvSpPr>
        <p:spPr/>
        <p:txBody>
          <a:bodyPr>
            <a:normAutofit fontScale="40000" lnSpcReduction="20000"/>
          </a:bodyPr>
          <a:lstStyle/>
          <a:p>
            <a:pPr marL="365760" indent="-283464" algn="just" fontAlgn="auto">
              <a:spcAft>
                <a:spcPts val="0"/>
              </a:spcAft>
              <a:buFont typeface="Wingdings 2"/>
              <a:buChar char=""/>
              <a:defRPr/>
            </a:pPr>
            <a:r>
              <a:rPr lang="es-MX" dirty="0" smtClean="0"/>
              <a:t>Cuando un hombre apuesta expresa más su adhesión a un pariente, aún por fuera de la posibilidad de obtener ganancias económicas. Las redes de alianzas determinan por quien se apuesta.</a:t>
            </a:r>
          </a:p>
          <a:p>
            <a:pPr marL="365760" indent="-283464" algn="just" fontAlgn="auto">
              <a:spcAft>
                <a:spcPts val="0"/>
              </a:spcAft>
              <a:buFont typeface="Wingdings 2"/>
              <a:buChar char=""/>
              <a:defRPr/>
            </a:pPr>
            <a:r>
              <a:rPr lang="es-MX" dirty="0" smtClean="0"/>
              <a:t>Todas las riñas son sociológicamente relevantes. Esto es, que las contiendas son entre grupos opuestos: de distinta aldea, de otro grupo endogámico dentro de la aldea, etc.</a:t>
            </a:r>
          </a:p>
          <a:p>
            <a:pPr marL="365760" indent="-283464" algn="just" fontAlgn="auto">
              <a:spcAft>
                <a:spcPts val="0"/>
              </a:spcAft>
              <a:buFont typeface="Wingdings 2"/>
              <a:buChar char=""/>
              <a:defRPr/>
            </a:pPr>
            <a:r>
              <a:rPr lang="es-MX" dirty="0" smtClean="0"/>
              <a:t>En la pelea de gallos el monto de la apuesta puede mostrar una problemática entre dos individuos, que por cualquier circunstancia, ya no tengan interacción social siendo de la misma aldea (diferencias políticas, porque sedujo a su esposa), </a:t>
            </a:r>
            <a:r>
              <a:rPr lang="es-MX" dirty="0"/>
              <a:t>y esta hostilidad </a:t>
            </a:r>
            <a:r>
              <a:rPr lang="es-MX" dirty="0" smtClean="0"/>
              <a:t>puede </a:t>
            </a:r>
            <a:r>
              <a:rPr lang="es-MX" dirty="0"/>
              <a:t>ser </a:t>
            </a:r>
            <a:r>
              <a:rPr lang="es-MX" dirty="0" smtClean="0"/>
              <a:t>superada si se apuesta por el gallo de tal «enemigo»</a:t>
            </a:r>
          </a:p>
          <a:p>
            <a:pPr marL="365760" indent="-283464" algn="just" fontAlgn="auto">
              <a:spcAft>
                <a:spcPts val="0"/>
              </a:spcAft>
              <a:buFont typeface="Wingdings 2"/>
              <a:buChar char=""/>
              <a:defRPr/>
            </a:pPr>
            <a:endParaRPr lang="es-MX" dirty="0" smtClean="0"/>
          </a:p>
          <a:p>
            <a:pPr marL="365760" indent="-283464" algn="just" fontAlgn="auto">
              <a:spcAft>
                <a:spcPts val="0"/>
              </a:spcAft>
              <a:buFont typeface="Wingdings 2"/>
              <a:buChar char=""/>
              <a:defRPr/>
            </a:pPr>
            <a:r>
              <a:rPr lang="es-MX" dirty="0" smtClean="0"/>
              <a:t>La parada central puede marcar la posición social de los dos contrincantes, ya que no se puede usar dinero «exterior», sino tiene dinero para cubrir lo que exige el monto de la parada central esta no se hace.</a:t>
            </a:r>
          </a:p>
          <a:p>
            <a:pPr marL="365760" indent="-283464" algn="just" fontAlgn="auto">
              <a:spcAft>
                <a:spcPts val="0"/>
              </a:spcAft>
              <a:buFont typeface="Wingdings 2"/>
              <a:buChar char=""/>
              <a:defRPr/>
            </a:pPr>
            <a:endParaRPr lang="es-MX" dirty="0" smtClean="0"/>
          </a:p>
          <a:p>
            <a:pPr marL="365760" indent="-283464" algn="just" fontAlgn="auto">
              <a:spcAft>
                <a:spcPts val="0"/>
              </a:spcAft>
              <a:buFont typeface="Wingdings 2"/>
              <a:buChar char=""/>
              <a:defRPr/>
            </a:pPr>
            <a:r>
              <a:rPr lang="es-MX" dirty="0" smtClean="0"/>
              <a:t> la riña de gallos es equiparada a una forma de arte en tanto la acción está plena de significados, no es evidente en si misma. Lo que hace es poner en una dimensión distinta todos los elementos que se presentan en una pelea de gallos: la condición animal, esópica del dueño del gallo, las jerarquías, la movilidad y utilidad del dinero. Tal dimensión distinta es una interpretación de todos ellos, y les da un valor social, cultural. La pelea de gallos se vuelve una entidad a descifrar. Como las obras de teatro, los textos de literatura, las pinturas, decimos cosas de ellas, que tienen fuerza, elocuencia, las interpretamos.</a:t>
            </a:r>
          </a:p>
          <a:p>
            <a:pPr marL="365760" indent="-283464" algn="just" fontAlgn="auto">
              <a:spcAft>
                <a:spcPts val="0"/>
              </a:spcAft>
              <a:buFont typeface="Wingdings 2"/>
              <a:buChar char=""/>
              <a:defRPr/>
            </a:pPr>
            <a:r>
              <a:rPr lang="es-MX" dirty="0" smtClean="0"/>
              <a:t>Esto muestra además, una estructura radicalmente atomista, esto es que en cada pelea de gallos se encuentran particularidades, manifestaciones particulares</a:t>
            </a:r>
          </a:p>
          <a:p>
            <a:pPr marL="82296" indent="0" fontAlgn="auto">
              <a:spcAft>
                <a:spcPts val="0"/>
              </a:spcAft>
              <a:buFont typeface="Wingdings 2"/>
              <a:buNone/>
              <a:defRPr/>
            </a:pPr>
            <a:endParaRPr lang="es-MX" dirty="0" smtClean="0"/>
          </a:p>
          <a:p>
            <a:pPr marL="365760" indent="-283464" fontAlgn="auto">
              <a:spcAft>
                <a:spcPts val="0"/>
              </a:spcAft>
              <a:buFont typeface="Wingdings 2"/>
              <a:buChar char=""/>
              <a:defRPr/>
            </a:pPr>
            <a:endParaRPr lang="es-MX" dirty="0" smtClean="0"/>
          </a:p>
          <a:p>
            <a:pPr marL="365760" indent="-283464" fontAlgn="auto">
              <a:spcAft>
                <a:spcPts val="0"/>
              </a:spcAft>
              <a:buFont typeface="Wingdings 2"/>
              <a:buChar char=""/>
              <a:defRPr/>
            </a:pPr>
            <a:endParaRPr lang="es-MX"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bwMode="auto"/>
        <p:txBody>
          <a:bodyPr vert="horz" wrap="square" lIns="91440" tIns="45720" rIns="91440" bIns="45720" numCol="1" anchorCtr="0" compatLnSpc="1">
            <a:prstTxWarp prst="textNoShape">
              <a:avLst/>
            </a:prstTxWarp>
          </a:bodyPr>
          <a:lstStyle/>
          <a:p>
            <a:r>
              <a:rPr lang="es-MX" smtClean="0">
                <a:effectLst>
                  <a:outerShdw blurRad="38100" dist="38100" dir="2700000" algn="tl">
                    <a:srgbClr val="C0C0C0"/>
                  </a:outerShdw>
                </a:effectLst>
              </a:rPr>
              <a:t>o</a:t>
            </a:r>
            <a:endParaRPr lang="es-ES" smtClean="0">
              <a:effectLst>
                <a:outerShdw blurRad="38100" dist="38100" dir="2700000" algn="tl">
                  <a:srgbClr val="C0C0C0"/>
                </a:outerShdw>
              </a:effectLst>
            </a:endParaRPr>
          </a:p>
        </p:txBody>
      </p:sp>
      <p:sp>
        <p:nvSpPr>
          <p:cNvPr id="3" name="2 Marcador de contenido"/>
          <p:cNvSpPr>
            <a:spLocks noGrp="1"/>
          </p:cNvSpPr>
          <p:nvPr>
            <p:ph idx="1"/>
          </p:nvPr>
        </p:nvSpPr>
        <p:spPr/>
        <p:txBody>
          <a:bodyPr>
            <a:normAutofit fontScale="77500" lnSpcReduction="20000"/>
          </a:bodyPr>
          <a:lstStyle/>
          <a:p>
            <a:pPr marL="365760" indent="-283464" fontAlgn="auto">
              <a:spcAft>
                <a:spcPts val="0"/>
              </a:spcAft>
              <a:buFont typeface="Wingdings 2"/>
              <a:buChar char=""/>
              <a:defRPr/>
            </a:pPr>
            <a:r>
              <a:rPr lang="es-MX" dirty="0" smtClean="0"/>
              <a:t>En una critica a la sociología funcionalista el autor señala que no se trata de asumir lo evidente que puede ofrecer la riña, que refuerza la distinción del </a:t>
            </a:r>
            <a:r>
              <a:rPr lang="es-MX" i="1" dirty="0" smtClean="0"/>
              <a:t>status </a:t>
            </a:r>
            <a:r>
              <a:rPr lang="es-MX" dirty="0" smtClean="0"/>
              <a:t>sino que la riña permite la elaboración de una teoría social que clasifica los seres humanos en rangos jerárquicos fijos y organiza la existencia colectiva bajo esos rangos. «la función de la riña de gallos (…) es interpretativa» es lo que ellos leen de su realidad, un cuento que ellos elaboran de si mismos. </a:t>
            </a:r>
          </a:p>
          <a:p>
            <a:pPr marL="365760" indent="-283464" fontAlgn="auto">
              <a:spcAft>
                <a:spcPts val="0"/>
              </a:spcAft>
              <a:buFont typeface="Wingdings 2"/>
              <a:buChar char=""/>
              <a:defRPr/>
            </a:pPr>
            <a:r>
              <a:rPr lang="es-ES" dirty="0" smtClean="0"/>
              <a:t>Es posible entonces estos hallazgos desde comprender que las «sociedades contienen en sí mismas sus propias interpretaciones», se debe es, conseguir el acceso a ellas.</a:t>
            </a:r>
            <a:endParaRPr lang="es-ES" dirty="0"/>
          </a:p>
          <a:p>
            <a:pPr marL="365760" indent="-283464" fontAlgn="auto">
              <a:spcAft>
                <a:spcPts val="0"/>
              </a:spcAft>
              <a:buFont typeface="Wingdings 2"/>
              <a:buChar char=""/>
              <a:defRPr/>
            </a:pPr>
            <a:endParaRPr lang="es-MX" i="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fontAlgn="auto">
              <a:spcAft>
                <a:spcPts val="0"/>
              </a:spcAft>
              <a:defRPr/>
            </a:pPr>
            <a:r>
              <a:rPr lang="es-MX" dirty="0" smtClean="0">
                <a:solidFill>
                  <a:schemeClr val="tx2">
                    <a:satMod val="130000"/>
                  </a:schemeClr>
                </a:solidFill>
              </a:rPr>
              <a:t>RECOLECCIÓN DE DATOS</a:t>
            </a:r>
            <a:endParaRPr lang="es-MX" dirty="0">
              <a:solidFill>
                <a:schemeClr val="tx2">
                  <a:satMod val="130000"/>
                </a:schemeClr>
              </a:solidFill>
            </a:endParaRPr>
          </a:p>
        </p:txBody>
      </p:sp>
      <p:sp>
        <p:nvSpPr>
          <p:cNvPr id="3" name="2 Marcador de contenido"/>
          <p:cNvSpPr>
            <a:spLocks noGrp="1"/>
          </p:cNvSpPr>
          <p:nvPr>
            <p:ph idx="1"/>
          </p:nvPr>
        </p:nvSpPr>
        <p:spPr/>
        <p:txBody>
          <a:bodyPr>
            <a:normAutofit fontScale="85000" lnSpcReduction="10000"/>
          </a:bodyPr>
          <a:lstStyle/>
          <a:p>
            <a:pPr marL="365760" indent="-283464" fontAlgn="auto">
              <a:spcAft>
                <a:spcPts val="0"/>
              </a:spcAft>
              <a:buFont typeface="Wingdings 2"/>
              <a:buChar char=""/>
              <a:defRPr/>
            </a:pPr>
            <a:r>
              <a:rPr lang="es-MX" dirty="0" smtClean="0"/>
              <a:t>SE DA A PARTIR DE LA OBSERVACIÓN</a:t>
            </a:r>
          </a:p>
          <a:p>
            <a:pPr marL="365760" indent="-283464" fontAlgn="auto">
              <a:spcAft>
                <a:spcPts val="0"/>
              </a:spcAft>
              <a:buFont typeface="Wingdings 2"/>
              <a:buChar char=""/>
              <a:defRPr/>
            </a:pPr>
            <a:r>
              <a:rPr lang="es-MX" dirty="0" smtClean="0"/>
              <a:t>DE CONVERSACIONES, TESTIMONIOS , DECLARACIONES  DE LOS BALINESES, DE DONDE EL INVESTIGADOR EXTRAE  PERCEPCIONES</a:t>
            </a:r>
          </a:p>
          <a:p>
            <a:pPr marL="365760" indent="-283464" fontAlgn="auto">
              <a:spcAft>
                <a:spcPts val="0"/>
              </a:spcAft>
              <a:buFont typeface="Wingdings 2"/>
              <a:buChar char=""/>
              <a:defRPr/>
            </a:pPr>
            <a:r>
              <a:rPr lang="es-MX" dirty="0" smtClean="0"/>
              <a:t>RECOLECCIÓN DE DATOS SISTEMÁTICOS, ESTADISTICOS DE LA ASISTENCIA A LAS RIÑAS, (DE LAS MODALIDADES DE LAS APUESTAS, NÚMERO DE RIÑAS, CONTINUIDAD, ETC.)</a:t>
            </a:r>
            <a:endParaRPr lang="es-MX"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fontAlgn="auto">
              <a:spcAft>
                <a:spcPts val="0"/>
              </a:spcAft>
              <a:defRPr/>
            </a:pPr>
            <a:r>
              <a:rPr lang="es-MX" dirty="0" smtClean="0">
                <a:solidFill>
                  <a:schemeClr val="tx2">
                    <a:satMod val="130000"/>
                  </a:schemeClr>
                </a:solidFill>
              </a:rPr>
              <a:t>OTROS AUTORES</a:t>
            </a:r>
            <a:endParaRPr lang="es-MX" dirty="0">
              <a:solidFill>
                <a:schemeClr val="tx2">
                  <a:satMod val="130000"/>
                </a:schemeClr>
              </a:solidFill>
            </a:endParaRPr>
          </a:p>
        </p:txBody>
      </p:sp>
      <p:sp>
        <p:nvSpPr>
          <p:cNvPr id="3" name="2 Marcador de contenido"/>
          <p:cNvSpPr>
            <a:spLocks noGrp="1"/>
          </p:cNvSpPr>
          <p:nvPr>
            <p:ph idx="1"/>
          </p:nvPr>
        </p:nvSpPr>
        <p:spPr/>
        <p:txBody>
          <a:bodyPr>
            <a:normAutofit fontScale="85000" lnSpcReduction="20000"/>
          </a:bodyPr>
          <a:lstStyle/>
          <a:p>
            <a:pPr marL="365760" indent="-283464" fontAlgn="auto">
              <a:spcAft>
                <a:spcPts val="0"/>
              </a:spcAft>
              <a:buFont typeface="Wingdings 2"/>
              <a:buChar char=""/>
              <a:defRPr/>
            </a:pPr>
            <a:r>
              <a:rPr lang="es-MX" dirty="0" smtClean="0"/>
              <a:t>Gregory </a:t>
            </a:r>
            <a:r>
              <a:rPr lang="es-MX" dirty="0" err="1" smtClean="0"/>
              <a:t>Bateson</a:t>
            </a:r>
            <a:r>
              <a:rPr lang="es-MX" dirty="0" smtClean="0"/>
              <a:t> y Margaret Mead</a:t>
            </a:r>
          </a:p>
          <a:p>
            <a:pPr indent="0" algn="just" fontAlgn="auto">
              <a:spcAft>
                <a:spcPts val="0"/>
              </a:spcAft>
              <a:buFont typeface="Wingdings 2"/>
              <a:buNone/>
              <a:defRPr/>
            </a:pPr>
            <a:r>
              <a:rPr lang="es-MX" dirty="0" smtClean="0"/>
              <a:t>Revisión de textos con investigaciones de la población de Bali. </a:t>
            </a:r>
          </a:p>
          <a:p>
            <a:pPr marL="365760" indent="-283464" fontAlgn="auto">
              <a:spcAft>
                <a:spcPts val="0"/>
              </a:spcAft>
              <a:buFont typeface="Wingdings 2"/>
              <a:buChar char=""/>
              <a:defRPr/>
            </a:pPr>
            <a:r>
              <a:rPr lang="es-MX" dirty="0" smtClean="0"/>
              <a:t> Jane Belo «el temperamento balinés»</a:t>
            </a:r>
          </a:p>
          <a:p>
            <a:pPr marL="365760" indent="-283464" fontAlgn="auto">
              <a:spcAft>
                <a:spcPts val="0"/>
              </a:spcAft>
              <a:buFont typeface="Wingdings 2"/>
              <a:buChar char=""/>
              <a:defRPr/>
            </a:pPr>
            <a:r>
              <a:rPr lang="es-MX" dirty="0" err="1" smtClean="0"/>
              <a:t>Erving</a:t>
            </a:r>
            <a:r>
              <a:rPr lang="es-MX" dirty="0" smtClean="0"/>
              <a:t> </a:t>
            </a:r>
            <a:r>
              <a:rPr lang="es-MX" dirty="0" err="1" smtClean="0"/>
              <a:t>Goffman</a:t>
            </a:r>
            <a:r>
              <a:rPr lang="es-MX" dirty="0" smtClean="0"/>
              <a:t> denomina «una reunión focalizada» a la reunión a la que convoca la riña de gallos</a:t>
            </a:r>
          </a:p>
          <a:p>
            <a:pPr marL="365760" indent="-283464" fontAlgn="auto">
              <a:spcAft>
                <a:spcPts val="0"/>
              </a:spcAft>
              <a:buFont typeface="Wingdings 2"/>
              <a:buChar char=""/>
              <a:defRPr/>
            </a:pPr>
            <a:r>
              <a:rPr lang="es-MX" dirty="0" smtClean="0"/>
              <a:t>Jeremy Bentham usa el concepto de «juego profundo» en «</a:t>
            </a:r>
            <a:r>
              <a:rPr lang="es-MX" dirty="0" err="1" smtClean="0"/>
              <a:t>Theory</a:t>
            </a:r>
            <a:r>
              <a:rPr lang="es-MX" dirty="0" smtClean="0"/>
              <a:t> of </a:t>
            </a:r>
            <a:r>
              <a:rPr lang="es-MX" dirty="0" err="1" smtClean="0"/>
              <a:t>Legistation</a:t>
            </a:r>
            <a:r>
              <a:rPr lang="es-MX" dirty="0" smtClean="0"/>
              <a:t>»</a:t>
            </a:r>
          </a:p>
          <a:p>
            <a:pPr marL="365760" indent="-283464" fontAlgn="auto">
              <a:spcAft>
                <a:spcPts val="0"/>
              </a:spcAft>
              <a:buFont typeface="Wingdings 2"/>
              <a:buChar char=""/>
              <a:defRPr/>
            </a:pPr>
            <a:r>
              <a:rPr lang="es-MX" dirty="0" smtClean="0"/>
              <a:t>Weber desde el postulado de imponer significación a la vida es el fin primordial  de la existencia humana</a:t>
            </a:r>
            <a:endParaRPr lang="es-MX"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fontAlgn="auto">
              <a:spcAft>
                <a:spcPts val="0"/>
              </a:spcAft>
              <a:defRPr/>
            </a:pPr>
            <a:r>
              <a:rPr lang="es-MX" dirty="0" smtClean="0">
                <a:solidFill>
                  <a:schemeClr val="tx2">
                    <a:satMod val="130000"/>
                  </a:schemeClr>
                </a:solidFill>
              </a:rPr>
              <a:t>UBICACIÓN </a:t>
            </a:r>
            <a:endParaRPr lang="es-MX" dirty="0">
              <a:solidFill>
                <a:schemeClr val="tx2">
                  <a:satMod val="130000"/>
                </a:schemeClr>
              </a:solidFill>
            </a:endParaRPr>
          </a:p>
        </p:txBody>
      </p:sp>
      <p:sp>
        <p:nvSpPr>
          <p:cNvPr id="3" name="2 Marcador de contenido"/>
          <p:cNvSpPr>
            <a:spLocks noGrp="1"/>
          </p:cNvSpPr>
          <p:nvPr>
            <p:ph idx="1"/>
          </p:nvPr>
        </p:nvSpPr>
        <p:spPr/>
        <p:txBody>
          <a:bodyPr>
            <a:normAutofit/>
          </a:bodyPr>
          <a:lstStyle/>
          <a:p>
            <a:pPr marL="365760" indent="-283464" fontAlgn="auto">
              <a:spcAft>
                <a:spcPts val="0"/>
              </a:spcAft>
              <a:buFont typeface="Wingdings 2"/>
              <a:buChar char=""/>
              <a:defRPr/>
            </a:pPr>
            <a:r>
              <a:rPr lang="es-MX" dirty="0" smtClean="0"/>
              <a:t>Aldea al sudeste de Bali: Tihingan. </a:t>
            </a:r>
          </a:p>
          <a:p>
            <a:pPr marL="365760" indent="-283464" fontAlgn="auto">
              <a:spcAft>
                <a:spcPts val="0"/>
              </a:spcAft>
              <a:buFont typeface="Wingdings 2"/>
              <a:buChar char=""/>
              <a:defRPr/>
            </a:pPr>
            <a:endParaRPr lang="es-MX" dirty="0" smtClean="0"/>
          </a:p>
          <a:p>
            <a:pPr marL="365760" indent="-283464" fontAlgn="auto">
              <a:spcAft>
                <a:spcPts val="0"/>
              </a:spcAft>
              <a:buFont typeface="Wingdings 2"/>
              <a:buChar char=""/>
              <a:defRPr/>
            </a:pPr>
            <a:r>
              <a:rPr lang="es-MX" dirty="0" smtClean="0"/>
              <a:t>500 habitantes. Bajo un régimen de la república</a:t>
            </a:r>
          </a:p>
          <a:p>
            <a:pPr marL="82296" indent="0" fontAlgn="auto">
              <a:spcAft>
                <a:spcPts val="0"/>
              </a:spcAft>
              <a:buFont typeface="Wingdings 2"/>
              <a:buNone/>
              <a:defRPr/>
            </a:pPr>
            <a:endParaRPr lang="es-MX" dirty="0" smtClean="0"/>
          </a:p>
          <a:p>
            <a:pPr marL="365760" indent="-283464" algn="just" fontAlgn="auto">
              <a:spcAft>
                <a:spcPts val="0"/>
              </a:spcAft>
              <a:buFont typeface="Wingdings 2"/>
              <a:buChar char=""/>
              <a:defRPr/>
            </a:pPr>
            <a:r>
              <a:rPr lang="es-MX" dirty="0" smtClean="0"/>
              <a:t>La composición es de cuatro grandes grupos endogámicos por la línea paterna, que representan las principales facciones</a:t>
            </a:r>
          </a:p>
          <a:p>
            <a:pPr marL="365760" indent="-283464" fontAlgn="auto">
              <a:spcAft>
                <a:spcPts val="0"/>
              </a:spcAft>
              <a:buFont typeface="Wingdings 2"/>
              <a:buChar char=""/>
              <a:defRPr/>
            </a:pPr>
            <a:endParaRPr lang="es-MX"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fontAlgn="auto">
              <a:spcAft>
                <a:spcPts val="0"/>
              </a:spcAft>
              <a:defRPr/>
            </a:pPr>
            <a:r>
              <a:rPr lang="es-MX" dirty="0">
                <a:solidFill>
                  <a:schemeClr val="tx2">
                    <a:satMod val="130000"/>
                  </a:schemeClr>
                </a:solidFill>
              </a:rPr>
              <a:t>LA INCURSIÓN POLICIAL</a:t>
            </a:r>
            <a:br>
              <a:rPr lang="es-MX" dirty="0">
                <a:solidFill>
                  <a:schemeClr val="tx2">
                    <a:satMod val="130000"/>
                  </a:schemeClr>
                </a:solidFill>
              </a:rPr>
            </a:br>
            <a:endParaRPr lang="es-MX" dirty="0">
              <a:solidFill>
                <a:schemeClr val="tx2">
                  <a:satMod val="130000"/>
                </a:schemeClr>
              </a:solidFill>
            </a:endParaRPr>
          </a:p>
        </p:txBody>
      </p:sp>
      <p:sp>
        <p:nvSpPr>
          <p:cNvPr id="3" name="2 Marcador de contenido"/>
          <p:cNvSpPr>
            <a:spLocks noGrp="1"/>
          </p:cNvSpPr>
          <p:nvPr>
            <p:ph idx="1"/>
          </p:nvPr>
        </p:nvSpPr>
        <p:spPr/>
        <p:txBody>
          <a:bodyPr>
            <a:normAutofit/>
          </a:bodyPr>
          <a:lstStyle/>
          <a:p>
            <a:pPr algn="just">
              <a:lnSpc>
                <a:spcPct val="90000"/>
              </a:lnSpc>
            </a:pPr>
            <a:r>
              <a:rPr lang="es-MX" sz="3000" smtClean="0"/>
              <a:t>1. AÑO 1958</a:t>
            </a:r>
          </a:p>
          <a:p>
            <a:pPr algn="just">
              <a:lnSpc>
                <a:spcPct val="90000"/>
              </a:lnSpc>
              <a:buFont typeface="Wingdings 2" pitchFamily="18" charset="2"/>
              <a:buNone/>
            </a:pPr>
            <a:r>
              <a:rPr lang="es-MX" sz="3000" smtClean="0"/>
              <a:t>   2. RÁFAGA DE VIENTO</a:t>
            </a:r>
          </a:p>
          <a:p>
            <a:pPr algn="just">
              <a:lnSpc>
                <a:spcPct val="90000"/>
              </a:lnSpc>
              <a:buFont typeface="Wingdings 2" pitchFamily="18" charset="2"/>
              <a:buNone/>
            </a:pPr>
            <a:r>
              <a:rPr lang="es-MX" sz="3000" smtClean="0"/>
              <a:t>   3. 10 DÍAS HACEN LA RIÑA DE  GALLOS PARA FONDOS DE LA ESCUELA</a:t>
            </a:r>
          </a:p>
          <a:p>
            <a:pPr algn="just">
              <a:lnSpc>
                <a:spcPct val="90000"/>
              </a:lnSpc>
              <a:buFont typeface="Wingdings 2" pitchFamily="18" charset="2"/>
              <a:buNone/>
            </a:pPr>
            <a:r>
              <a:rPr lang="es-MX" sz="3000" smtClean="0"/>
              <a:t>   4. LA ÉLITE CONSIDERA LAS RIÑAS DE GALLOS ACTIVIDADES «PRIMITIVAS», «ATRASADAS», «RETRÓGRADAS»</a:t>
            </a:r>
          </a:p>
          <a:p>
            <a:pPr algn="just">
              <a:lnSpc>
                <a:spcPct val="90000"/>
              </a:lnSpc>
              <a:buFont typeface="Wingdings 2" pitchFamily="18" charset="2"/>
              <a:buNone/>
            </a:pPr>
            <a:r>
              <a:rPr lang="es-MX" sz="3000" smtClean="0"/>
              <a:t>     5. ASALTO POLICIAL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fontAlgn="auto">
              <a:spcAft>
                <a:spcPts val="0"/>
              </a:spcAft>
              <a:defRPr/>
            </a:pPr>
            <a:r>
              <a:rPr lang="es-MX" dirty="0" smtClean="0">
                <a:solidFill>
                  <a:schemeClr val="tx2">
                    <a:satMod val="130000"/>
                  </a:schemeClr>
                </a:solidFill>
              </a:rPr>
              <a:t>Relación entre gallos y hombres</a:t>
            </a:r>
            <a:endParaRPr lang="es-MX" dirty="0">
              <a:solidFill>
                <a:schemeClr val="tx2">
                  <a:satMod val="130000"/>
                </a:schemeClr>
              </a:solidFill>
            </a:endParaRPr>
          </a:p>
        </p:txBody>
      </p:sp>
      <p:sp>
        <p:nvSpPr>
          <p:cNvPr id="3" name="2 Marcador de contenido"/>
          <p:cNvSpPr>
            <a:spLocks noGrp="1"/>
          </p:cNvSpPr>
          <p:nvPr>
            <p:ph idx="1"/>
          </p:nvPr>
        </p:nvSpPr>
        <p:spPr/>
        <p:txBody>
          <a:bodyPr>
            <a:normAutofit fontScale="70000" lnSpcReduction="20000"/>
          </a:bodyPr>
          <a:lstStyle/>
          <a:p>
            <a:pPr marL="365760" indent="-283464" algn="just" fontAlgn="auto">
              <a:spcAft>
                <a:spcPts val="0"/>
              </a:spcAft>
              <a:buFont typeface="Wingdings 2"/>
              <a:buChar char=""/>
              <a:defRPr/>
            </a:pPr>
            <a:r>
              <a:rPr lang="es-MX" dirty="0" smtClean="0"/>
              <a:t>La riña de gallos es una actividad masculina</a:t>
            </a:r>
          </a:p>
          <a:p>
            <a:pPr marL="365760" indent="-283464" algn="just" fontAlgn="auto">
              <a:spcAft>
                <a:spcPts val="0"/>
              </a:spcAft>
              <a:buFont typeface="Wingdings 2"/>
              <a:buChar char=""/>
              <a:defRPr/>
            </a:pPr>
            <a:r>
              <a:rPr lang="es-MX" dirty="0" smtClean="0"/>
              <a:t>Los gallos se visibilizan como símbolos masculinos</a:t>
            </a:r>
            <a:r>
              <a:rPr lang="es-MX" dirty="0"/>
              <a:t>,</a:t>
            </a:r>
            <a:r>
              <a:rPr lang="es-MX" dirty="0" smtClean="0"/>
              <a:t> como «penes separables que obran por su cuenta»</a:t>
            </a:r>
          </a:p>
          <a:p>
            <a:pPr marL="365760" indent="-283464" algn="just" fontAlgn="auto">
              <a:spcAft>
                <a:spcPts val="0"/>
              </a:spcAft>
              <a:buFont typeface="Wingdings 2"/>
              <a:buChar char=""/>
              <a:defRPr/>
            </a:pPr>
            <a:endParaRPr lang="es-MX" dirty="0" smtClean="0"/>
          </a:p>
          <a:p>
            <a:pPr marL="365760" indent="-283464" algn="just" fontAlgn="auto">
              <a:spcAft>
                <a:spcPts val="0"/>
              </a:spcAft>
              <a:buFont typeface="Wingdings 2"/>
              <a:buChar char=""/>
              <a:defRPr/>
            </a:pPr>
            <a:r>
              <a:rPr lang="es-MX" dirty="0" smtClean="0"/>
              <a:t>El uso semántico de la palabra gallo alude a héroe, guerrero, campeón, al soltero, al don Juan, etc. De igual modo ocurre con la riña de gallos, la frase puede referir a disputas de herencia, discusiones políticas, etc.</a:t>
            </a:r>
          </a:p>
          <a:p>
            <a:pPr marL="365760" indent="-283464" algn="just" fontAlgn="auto">
              <a:spcAft>
                <a:spcPts val="0"/>
              </a:spcAft>
              <a:buFont typeface="Wingdings 2"/>
              <a:buChar char=""/>
              <a:defRPr/>
            </a:pPr>
            <a:r>
              <a:rPr lang="es-MX" dirty="0" smtClean="0"/>
              <a:t>Hay un cuidado extremo del gallo, de su alimentación. </a:t>
            </a:r>
          </a:p>
          <a:p>
            <a:pPr marL="365760" indent="-283464" algn="just" fontAlgn="auto">
              <a:spcAft>
                <a:spcPts val="0"/>
              </a:spcAft>
              <a:buFont typeface="Wingdings 2"/>
              <a:buChar char=""/>
              <a:defRPr/>
            </a:pPr>
            <a:r>
              <a:rPr lang="es-ES" dirty="0" smtClean="0"/>
              <a:t>La </a:t>
            </a:r>
            <a:r>
              <a:rPr lang="es-ES" dirty="0"/>
              <a:t>referencia al gallo, también connota que hay otro tipo de relación con este </a:t>
            </a:r>
            <a:r>
              <a:rPr lang="es-ES" dirty="0" smtClean="0"/>
              <a:t>animal.</a:t>
            </a:r>
          </a:p>
          <a:p>
            <a:pPr marL="82296" indent="0" algn="just" fontAlgn="auto">
              <a:spcAft>
                <a:spcPts val="0"/>
              </a:spcAft>
              <a:buFont typeface="Wingdings 2"/>
              <a:buNone/>
              <a:defRPr/>
            </a:pPr>
            <a:endParaRPr lang="es-ES" dirty="0" smtClean="0"/>
          </a:p>
          <a:p>
            <a:pPr marL="365760" indent="-283464" algn="just" fontAlgn="auto">
              <a:spcAft>
                <a:spcPts val="0"/>
              </a:spcAft>
              <a:buFont typeface="Wingdings 2"/>
              <a:buChar char=""/>
              <a:defRPr/>
            </a:pPr>
            <a:r>
              <a:rPr lang="es-MX" dirty="0" smtClean="0"/>
              <a:t>Estos </a:t>
            </a:r>
            <a:r>
              <a:rPr lang="es-MX" dirty="0"/>
              <a:t>hallazgos </a:t>
            </a:r>
            <a:r>
              <a:rPr lang="es-MX" dirty="0" smtClean="0"/>
              <a:t>son denominados como </a:t>
            </a:r>
            <a:r>
              <a:rPr lang="es-MX" dirty="0"/>
              <a:t>expresiones simbólicas o magnificaciones del yo.</a:t>
            </a:r>
          </a:p>
          <a:p>
            <a:pPr marL="365760" indent="-283464" algn="just" fontAlgn="auto">
              <a:spcAft>
                <a:spcPts val="0"/>
              </a:spcAft>
              <a:buFont typeface="Wingdings 2"/>
              <a:buChar char=""/>
              <a:defRPr/>
            </a:pPr>
            <a:endParaRPr lang="es-MX"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fontAlgn="auto">
              <a:spcAft>
                <a:spcPts val="0"/>
              </a:spcAft>
              <a:defRPr/>
            </a:pPr>
            <a:r>
              <a:rPr lang="es-ES" dirty="0">
                <a:solidFill>
                  <a:schemeClr val="tx2">
                    <a:satMod val="130000"/>
                  </a:schemeClr>
                </a:solidFill>
              </a:rPr>
              <a:t>La descripción de las riñas </a:t>
            </a:r>
            <a:br>
              <a:rPr lang="es-ES" dirty="0">
                <a:solidFill>
                  <a:schemeClr val="tx2">
                    <a:satMod val="130000"/>
                  </a:schemeClr>
                </a:solidFill>
              </a:rPr>
            </a:br>
            <a:endParaRPr lang="es-MX" dirty="0">
              <a:solidFill>
                <a:schemeClr val="tx2">
                  <a:satMod val="130000"/>
                </a:schemeClr>
              </a:solidFill>
            </a:endParaRPr>
          </a:p>
        </p:txBody>
      </p:sp>
      <p:sp>
        <p:nvSpPr>
          <p:cNvPr id="3" name="2 Marcador de contenido"/>
          <p:cNvSpPr>
            <a:spLocks noGrp="1"/>
          </p:cNvSpPr>
          <p:nvPr>
            <p:ph idx="1"/>
          </p:nvPr>
        </p:nvSpPr>
        <p:spPr/>
        <p:txBody>
          <a:bodyPr>
            <a:normAutofit fontScale="70000" lnSpcReduction="20000"/>
          </a:bodyPr>
          <a:lstStyle/>
          <a:p>
            <a:pPr marL="365760" indent="-283464" algn="just" fontAlgn="auto">
              <a:spcAft>
                <a:spcPts val="0"/>
              </a:spcAft>
              <a:buFont typeface="Wingdings 2"/>
              <a:buChar char=""/>
              <a:defRPr/>
            </a:pPr>
            <a:r>
              <a:rPr lang="es-MX" dirty="0" smtClean="0"/>
              <a:t>1. Quince pies cuadrados</a:t>
            </a:r>
          </a:p>
          <a:p>
            <a:pPr marL="982663" indent="-901700" algn="just" fontAlgn="auto">
              <a:spcAft>
                <a:spcPts val="0"/>
              </a:spcAft>
              <a:buFont typeface="Wingdings 2"/>
              <a:buNone/>
              <a:defRPr/>
            </a:pPr>
            <a:r>
              <a:rPr lang="es-MX" dirty="0"/>
              <a:t> </a:t>
            </a:r>
            <a:r>
              <a:rPr lang="es-MX" dirty="0" smtClean="0"/>
              <a:t>   2.Comienza al atardecer. Dura tres o cuatro horas.</a:t>
            </a:r>
          </a:p>
          <a:p>
            <a:pPr marL="617538" indent="-536575" algn="just" fontAlgn="auto">
              <a:spcAft>
                <a:spcPts val="0"/>
              </a:spcAft>
              <a:buFont typeface="Wingdings 2"/>
              <a:buNone/>
              <a:defRPr/>
            </a:pPr>
            <a:r>
              <a:rPr lang="es-MX" dirty="0" smtClean="0"/>
              <a:t>    3.Pueden haber nueve o diez riñas. Se hacen cada dos y medio.</a:t>
            </a:r>
          </a:p>
          <a:p>
            <a:pPr marL="617538" indent="-536575" algn="just" fontAlgn="auto">
              <a:spcAft>
                <a:spcPts val="0"/>
              </a:spcAft>
              <a:buFont typeface="Wingdings 2"/>
              <a:buNone/>
              <a:defRPr/>
            </a:pPr>
            <a:r>
              <a:rPr lang="es-MX" dirty="0"/>
              <a:t> </a:t>
            </a:r>
            <a:r>
              <a:rPr lang="es-MX" dirty="0" smtClean="0"/>
              <a:t>   4.Al gallo lo acompañan entre 7 y 12  hombres </a:t>
            </a:r>
          </a:p>
          <a:p>
            <a:pPr marL="617538" indent="-536575" algn="just" fontAlgn="auto">
              <a:spcAft>
                <a:spcPts val="0"/>
              </a:spcAft>
              <a:buFont typeface="Wingdings 2"/>
              <a:buNone/>
              <a:defRPr/>
            </a:pPr>
            <a:r>
              <a:rPr lang="es-MX" dirty="0"/>
              <a:t> </a:t>
            </a:r>
            <a:r>
              <a:rPr lang="es-MX" dirty="0" smtClean="0"/>
              <a:t>   5.Se pone el espolón que debe ser afilado en luna llena y apartado de la vista de las mujeres, etc., El autor describe aquí de manera explicita el mortal combate, donde uno de los gallos o los dos siempre mueren. </a:t>
            </a:r>
          </a:p>
          <a:p>
            <a:pPr marL="617538" indent="-536575" algn="just" fontAlgn="auto">
              <a:spcAft>
                <a:spcPts val="0"/>
              </a:spcAft>
              <a:buFont typeface="Wingdings 2"/>
              <a:buNone/>
              <a:defRPr/>
            </a:pPr>
            <a:r>
              <a:rPr lang="es-MX" dirty="0"/>
              <a:t> </a:t>
            </a:r>
            <a:r>
              <a:rPr lang="es-MX" dirty="0" smtClean="0"/>
              <a:t>    6.El juego tiene reglas que están inscritas en hojas de palma y pasan de generación en generación</a:t>
            </a:r>
          </a:p>
          <a:p>
            <a:pPr marL="630238" indent="-549275" algn="just" fontAlgn="auto">
              <a:spcAft>
                <a:spcPts val="0"/>
              </a:spcAft>
              <a:buFont typeface="Wingdings 2"/>
              <a:buNone/>
              <a:defRPr/>
            </a:pPr>
            <a:r>
              <a:rPr lang="es-MX" dirty="0"/>
              <a:t> </a:t>
            </a:r>
            <a:r>
              <a:rPr lang="es-MX" dirty="0" smtClean="0"/>
              <a:t>    7.Hay un arbitro cuyas disposiciones son incuestionables y es quien impone la ley frente a tales reglas.</a:t>
            </a:r>
            <a:endParaRPr lang="es-MX"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fontAlgn="auto">
              <a:spcAft>
                <a:spcPts val="0"/>
              </a:spcAft>
              <a:defRPr/>
            </a:pPr>
            <a:r>
              <a:rPr lang="es-MX" dirty="0" smtClean="0">
                <a:solidFill>
                  <a:schemeClr val="tx2">
                    <a:satMod val="130000"/>
                  </a:schemeClr>
                </a:solidFill>
              </a:rPr>
              <a:t>EL PASADO DE LA RIÑA</a:t>
            </a:r>
            <a:endParaRPr lang="es-MX" dirty="0">
              <a:solidFill>
                <a:schemeClr val="tx2">
                  <a:satMod val="130000"/>
                </a:schemeClr>
              </a:solidFill>
            </a:endParaRPr>
          </a:p>
        </p:txBody>
      </p:sp>
      <p:sp>
        <p:nvSpPr>
          <p:cNvPr id="3" name="2 Marcador de contenido"/>
          <p:cNvSpPr>
            <a:spLocks noGrp="1"/>
          </p:cNvSpPr>
          <p:nvPr>
            <p:ph idx="1"/>
          </p:nvPr>
        </p:nvSpPr>
        <p:spPr/>
        <p:txBody>
          <a:bodyPr>
            <a:normAutofit fontScale="85000" lnSpcReduction="10000"/>
          </a:bodyPr>
          <a:lstStyle/>
          <a:p>
            <a:pPr marL="365760" indent="-283464" algn="just" fontAlgn="auto">
              <a:spcAft>
                <a:spcPts val="0"/>
              </a:spcAft>
              <a:buFont typeface="Wingdings 2"/>
              <a:buChar char=""/>
              <a:defRPr/>
            </a:pPr>
            <a:r>
              <a:rPr lang="es-MX" dirty="0" smtClean="0"/>
              <a:t>Antes de 1908 era considerado un deber ciudadano llevar un gallo a las riñas, por los impuestos que generaba a lo público.</a:t>
            </a:r>
          </a:p>
          <a:p>
            <a:pPr marL="365760" indent="-283464" fontAlgn="auto">
              <a:spcAft>
                <a:spcPts val="0"/>
              </a:spcAft>
              <a:buFont typeface="Wingdings 2"/>
              <a:buChar char=""/>
              <a:defRPr/>
            </a:pPr>
            <a:r>
              <a:rPr lang="es-MX" dirty="0" smtClean="0"/>
              <a:t>El príncipe patrocinaba este considerado arte</a:t>
            </a:r>
          </a:p>
          <a:p>
            <a:pPr marL="365760" indent="-283464" algn="just" fontAlgn="auto">
              <a:spcAft>
                <a:spcPts val="0"/>
              </a:spcAft>
              <a:buFont typeface="Wingdings 2"/>
              <a:buChar char=""/>
              <a:defRPr/>
            </a:pPr>
            <a:r>
              <a:rPr lang="es-MX" dirty="0" smtClean="0"/>
              <a:t>La cancha de riñas se localizaba en el centro de la aldea como otro elemento de civilidad.</a:t>
            </a:r>
          </a:p>
          <a:p>
            <a:pPr marL="365760" indent="-283464" algn="just" fontAlgn="auto">
              <a:spcAft>
                <a:spcPts val="0"/>
              </a:spcAft>
              <a:buFont typeface="Wingdings 2"/>
              <a:buChar char=""/>
              <a:defRPr/>
            </a:pPr>
            <a:r>
              <a:rPr lang="es-MX" dirty="0" smtClean="0"/>
              <a:t>Por estas condiciones es que no se logra visibilizar que las riñas, vistos hoy especialmente por la élite como un acto «sanguinario», traen aparejados elementos propios de la vida colectiva, cotidiana de los balineses, como el juego por dinero.</a:t>
            </a:r>
            <a:endParaRPr lang="es-MX"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fontAlgn="auto">
              <a:spcAft>
                <a:spcPts val="0"/>
              </a:spcAft>
              <a:defRPr/>
            </a:pPr>
            <a:r>
              <a:rPr lang="es-MX" dirty="0" smtClean="0">
                <a:solidFill>
                  <a:schemeClr val="tx2">
                    <a:satMod val="130000"/>
                  </a:schemeClr>
                </a:solidFill>
              </a:rPr>
              <a:t>LA APUESTA I</a:t>
            </a:r>
            <a:endParaRPr lang="es-MX" dirty="0">
              <a:solidFill>
                <a:schemeClr val="tx2">
                  <a:satMod val="130000"/>
                </a:schemeClr>
              </a:solidFill>
            </a:endParaRPr>
          </a:p>
        </p:txBody>
      </p:sp>
      <p:sp>
        <p:nvSpPr>
          <p:cNvPr id="3" name="2 Marcador de contenido"/>
          <p:cNvSpPr>
            <a:spLocks noGrp="1"/>
          </p:cNvSpPr>
          <p:nvPr>
            <p:ph idx="1"/>
          </p:nvPr>
        </p:nvSpPr>
        <p:spPr/>
        <p:txBody>
          <a:bodyPr>
            <a:normAutofit fontScale="62500" lnSpcReduction="20000"/>
          </a:bodyPr>
          <a:lstStyle/>
          <a:p>
            <a:pPr marL="457200" indent="-457200" fontAlgn="auto">
              <a:spcAft>
                <a:spcPts val="0"/>
              </a:spcAft>
              <a:buFont typeface="Wingdings 2"/>
              <a:buChar char=""/>
              <a:defRPr/>
            </a:pPr>
            <a:r>
              <a:rPr lang="es-MX" dirty="0" smtClean="0"/>
              <a:t>Apuesta central: </a:t>
            </a:r>
          </a:p>
          <a:p>
            <a:pPr marL="441325" indent="0" algn="just" fontAlgn="auto">
              <a:spcAft>
                <a:spcPts val="0"/>
              </a:spcAft>
              <a:buFont typeface="Wingdings 2"/>
              <a:buNone/>
              <a:defRPr/>
            </a:pPr>
            <a:r>
              <a:rPr lang="es-MX" dirty="0" smtClean="0"/>
              <a:t>estas son colectivas, por las personas principales que acompañan al dueño del gallo (quien debe siempre apostar): parientes, vecinos, amigos íntimos. Es de montos altos frente a los que ganan diariamente   </a:t>
            </a:r>
          </a:p>
          <a:p>
            <a:pPr marL="457200" indent="-457200" algn="just" fontAlgn="auto">
              <a:spcAft>
                <a:spcPts val="0"/>
              </a:spcAft>
              <a:buFont typeface="Wingdings 2"/>
              <a:buChar char=""/>
              <a:defRPr/>
            </a:pPr>
            <a:r>
              <a:rPr lang="es-MX" dirty="0" smtClean="0"/>
              <a:t>Apuestas periféricas: Individuales. Hechas por el público, a gritos, de ofertas públicas. Son de montos bajos.</a:t>
            </a:r>
          </a:p>
          <a:p>
            <a:pPr marL="441325" indent="0" algn="just" fontAlgn="auto">
              <a:spcAft>
                <a:spcPts val="0"/>
              </a:spcAft>
              <a:buFont typeface="Wingdings 2"/>
              <a:buNone/>
              <a:defRPr/>
            </a:pPr>
            <a:r>
              <a:rPr lang="es-MX" dirty="0" smtClean="0"/>
              <a:t>La apuesta periférica puede marcar el futuro contendor, la «potencial pareja para concertar apuestas», en sus gritos van generando retos al otro que si lo asume queda sellada tal apuesta. </a:t>
            </a:r>
          </a:p>
          <a:p>
            <a:pPr marL="441325" indent="0" algn="just" fontAlgn="auto">
              <a:spcAft>
                <a:spcPts val="0"/>
              </a:spcAft>
              <a:buFont typeface="Wingdings 2"/>
              <a:buNone/>
              <a:defRPr/>
            </a:pPr>
            <a:r>
              <a:rPr lang="es-MX" dirty="0" smtClean="0"/>
              <a:t>Otro hallazgo al respecto de estos elementos de la apuesta es que más el dinero lo que se apuesta o se juega es el PRESTIGIO SOCIAL, marcado desde la calidad de los gallos. Y por tanto visto en las oscilaciones de las apuestas.</a:t>
            </a:r>
          </a:p>
          <a:p>
            <a:pPr marL="441325" indent="0" algn="just" fontAlgn="auto">
              <a:spcAft>
                <a:spcPts val="0"/>
              </a:spcAft>
              <a:buFont typeface="Wingdings 2"/>
              <a:buNone/>
              <a:defRPr/>
            </a:pPr>
            <a:r>
              <a:rPr lang="es-MX" dirty="0" smtClean="0"/>
              <a:t>Así la parada central, define lo que  desde Bentham el autor denomina «profundidad», acercándose a la noción que denomina el texto «juego profundo»</a:t>
            </a:r>
            <a:endParaRPr lang="es-MX"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fontAlgn="auto">
              <a:spcAft>
                <a:spcPts val="0"/>
              </a:spcAft>
              <a:defRPr/>
            </a:pPr>
            <a:r>
              <a:rPr lang="es-MX" dirty="0">
                <a:solidFill>
                  <a:schemeClr val="tx2">
                    <a:satMod val="130000"/>
                  </a:schemeClr>
                </a:solidFill>
              </a:rPr>
              <a:t>LA APUESTA </a:t>
            </a:r>
            <a:r>
              <a:rPr lang="es-MX" dirty="0" smtClean="0">
                <a:solidFill>
                  <a:schemeClr val="tx2">
                    <a:satMod val="130000"/>
                  </a:schemeClr>
                </a:solidFill>
              </a:rPr>
              <a:t>II</a:t>
            </a:r>
            <a:endParaRPr lang="es-MX" dirty="0">
              <a:solidFill>
                <a:schemeClr val="tx2">
                  <a:satMod val="130000"/>
                </a:schemeClr>
              </a:solidFill>
            </a:endParaRPr>
          </a:p>
        </p:txBody>
      </p:sp>
      <p:sp>
        <p:nvSpPr>
          <p:cNvPr id="21506" name="2 Marcador de contenido"/>
          <p:cNvSpPr>
            <a:spLocks noGrp="1"/>
          </p:cNvSpPr>
          <p:nvPr>
            <p:ph idx="1"/>
          </p:nvPr>
        </p:nvSpPr>
        <p:spPr/>
        <p:txBody>
          <a:bodyPr/>
          <a:lstStyle/>
          <a:p>
            <a:pPr algn="just"/>
            <a:r>
              <a:rPr lang="es-MX" smtClean="0"/>
              <a:t>Esta concepción de profundidad parece referirse a que todo el ambiente de las peleas de gallos puede parecer banal a simple vista, ni siquiera el factor económico pareciera justificarlas, y para entender tal «profundidad» el autor dice que se debe ir hacia otras esferas, de orden sociológico y sociopsicológico.</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fontAlgn="auto">
              <a:spcAft>
                <a:spcPts val="0"/>
              </a:spcAft>
              <a:defRPr/>
            </a:pPr>
            <a:r>
              <a:rPr lang="es-MX" dirty="0">
                <a:solidFill>
                  <a:schemeClr val="tx2">
                    <a:satMod val="130000"/>
                  </a:schemeClr>
                </a:solidFill>
              </a:rPr>
              <a:t>LA APUESTA </a:t>
            </a:r>
            <a:r>
              <a:rPr lang="es-MX" dirty="0" smtClean="0">
                <a:solidFill>
                  <a:schemeClr val="tx2">
                    <a:satMod val="130000"/>
                  </a:schemeClr>
                </a:solidFill>
              </a:rPr>
              <a:t>III</a:t>
            </a:r>
            <a:endParaRPr lang="es-MX" dirty="0">
              <a:solidFill>
                <a:schemeClr val="tx2">
                  <a:satMod val="130000"/>
                </a:schemeClr>
              </a:solidFill>
            </a:endParaRPr>
          </a:p>
        </p:txBody>
      </p:sp>
      <p:sp>
        <p:nvSpPr>
          <p:cNvPr id="3" name="2 Marcador de contenido"/>
          <p:cNvSpPr>
            <a:spLocks noGrp="1"/>
          </p:cNvSpPr>
          <p:nvPr>
            <p:ph idx="1"/>
          </p:nvPr>
        </p:nvSpPr>
        <p:spPr/>
        <p:txBody>
          <a:bodyPr>
            <a:normAutofit fontScale="70000" lnSpcReduction="20000"/>
          </a:bodyPr>
          <a:lstStyle/>
          <a:p>
            <a:pPr marL="365760" indent="-283464" algn="just" fontAlgn="auto">
              <a:spcAft>
                <a:spcPts val="0"/>
              </a:spcAft>
              <a:buFont typeface="Wingdings 2"/>
              <a:buChar char=""/>
              <a:defRPr/>
            </a:pPr>
            <a:r>
              <a:rPr lang="es-MX" dirty="0" smtClean="0"/>
              <a:t>El dinero pasa a representar un elemento de alcance moral más que de utilidad. Por tanto, donde se arriesga menos dinero se puede denominar como «juegos superficiales», mientras que donde las sumas de dinero se incrementan, «juegos profundos», lo que se pone en juego más que la pérdida de dinero en si, es la «consideración pública, el honor, la dignidad…» en una palabra el STATUS</a:t>
            </a:r>
          </a:p>
          <a:p>
            <a:pPr marL="365760" indent="-283464" algn="just" fontAlgn="auto">
              <a:spcAft>
                <a:spcPts val="0"/>
              </a:spcAft>
              <a:buFont typeface="Wingdings 2"/>
              <a:buChar char=""/>
              <a:defRPr/>
            </a:pPr>
            <a:r>
              <a:rPr lang="es-MX" dirty="0" smtClean="0"/>
              <a:t>Es jugar dinero en las riñas superficiales y jugar el status en el «juego profundo»</a:t>
            </a:r>
          </a:p>
          <a:p>
            <a:pPr marL="365760" indent="-283464" algn="just" fontAlgn="auto">
              <a:spcAft>
                <a:spcPts val="0"/>
              </a:spcAft>
              <a:buFont typeface="Wingdings 2"/>
              <a:buChar char=""/>
              <a:defRPr/>
            </a:pPr>
            <a:r>
              <a:rPr lang="es-MX" dirty="0" smtClean="0"/>
              <a:t>Quienes apuestan demuestran además una condición relevante dentro de la aldea, se diferencian de esos hombres «viciosos» que apuestan de manera desenfrenada, estos por el contrario apuestan en las «grandes riñas» y como señala el texto: estos </a:t>
            </a:r>
            <a:r>
              <a:rPr lang="es-MX" i="1" dirty="0" smtClean="0"/>
              <a:t>hombres dominan en el juego y en la sociedad.</a:t>
            </a:r>
            <a:endParaRPr lang="es-MX" i="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o">
  <a:themeElements>
    <a:clrScheme name="Solstic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1139</TotalTime>
  <Words>1514</Words>
  <Application>Microsoft Office PowerPoint</Application>
  <PresentationFormat>Presentación en pantalla (4:3)</PresentationFormat>
  <Paragraphs>78</Paragraphs>
  <Slides>15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15</vt:i4>
      </vt:variant>
    </vt:vector>
  </HeadingPairs>
  <TitlesOfParts>
    <vt:vector size="21" baseType="lpstr">
      <vt:lpstr>Arial</vt:lpstr>
      <vt:lpstr>Calibri</vt:lpstr>
      <vt:lpstr>Gill Sans MT</vt:lpstr>
      <vt:lpstr>Verdana</vt:lpstr>
      <vt:lpstr>Wingdings 2</vt:lpstr>
      <vt:lpstr>Solsticio</vt:lpstr>
      <vt:lpstr>JUEGO PROFUNDO: NOTAS SOBRE LA RIÑA DE GALLOS EN BALI. CLIFFORD GEERTZ</vt:lpstr>
      <vt:lpstr>UBICACIÓN </vt:lpstr>
      <vt:lpstr>LA INCURSIÓN POLICIAL </vt:lpstr>
      <vt:lpstr>Relación entre gallos y hombres</vt:lpstr>
      <vt:lpstr>La descripción de las riñas  </vt:lpstr>
      <vt:lpstr>EL PASADO DE LA RIÑA</vt:lpstr>
      <vt:lpstr>LA APUESTA I</vt:lpstr>
      <vt:lpstr>LA APUESTA II</vt:lpstr>
      <vt:lpstr>LA APUESTA III</vt:lpstr>
      <vt:lpstr>LA APUESTA IV</vt:lpstr>
      <vt:lpstr>LA APUESTA V</vt:lpstr>
      <vt:lpstr>SE CONCLUYE</vt:lpstr>
      <vt:lpstr>o</vt:lpstr>
      <vt:lpstr>RECOLECCIÓN DE DATOS</vt:lpstr>
      <vt:lpstr>OTROS AUTORES</vt:lpstr>
    </vt:vector>
  </TitlesOfParts>
  <Company>Your Company Name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JUEGO PROFUNDO: NOTAS SOBRE LA RIÑA DE GALLOS EN BALI. CLIFFORD GEERTZ</dc:title>
  <dc:creator>Your User Name</dc:creator>
  <cp:lastModifiedBy>UAM-I</cp:lastModifiedBy>
  <cp:revision>77</cp:revision>
  <cp:lastPrinted>2011-03-07T18:32:27Z</cp:lastPrinted>
  <dcterms:created xsi:type="dcterms:W3CDTF">2011-03-06T16:14:48Z</dcterms:created>
  <dcterms:modified xsi:type="dcterms:W3CDTF">2019-10-13T16:37:05Z</dcterms:modified>
</cp:coreProperties>
</file>