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879F9-F42F-4BD0-8705-628B9D44EA7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5104C-F026-4964-9122-5EB08C3ED34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5C793-DA34-402C-9382-BCFC1D9F78E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ECD0E-0322-40BB-AA86-085A250E26D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BA9C5-E311-4D43-9CCF-35BAC85848F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A4F59-7784-4760-91E9-6D5F2C1D181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C7AA8-864A-4C50-95EA-E6752E697DA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F41C4-4608-4253-838F-2B0397D12C8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9FA9D-BF41-460D-9E84-514CC5EC6D1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EEE13-D55E-4096-9712-E7C464EFE7F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155CF-4A74-49A1-97AF-4813D1D18D3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425883-E4B4-422F-A654-7101E73E20E6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/>
              <a:t>La Personalidad Autoritaria</a:t>
            </a:r>
            <a:br>
              <a:rPr lang="es-MX"/>
            </a:br>
            <a:r>
              <a:rPr lang="es-MX"/>
              <a:t>: el diseño de la investigación</a:t>
            </a:r>
            <a:endParaRPr lang="es-E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/>
              <a:t>T. Adorno</a:t>
            </a:r>
            <a:endParaRPr lang="es-E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Escala F</a:t>
            </a:r>
            <a:endParaRPr 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400"/>
              <a:t>Nueve Dimensiones: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/>
              <a:t>Convencionalismo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/>
              <a:t>Sumisión autoritaria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/>
              <a:t>Agresión autoritaria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/>
              <a:t>Antiintracepción (rechazo a lo imaginativo)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/>
              <a:t>Superstición y estereotipo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/>
              <a:t>Exaltación del poder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/>
              <a:t>Destructividad y cinismo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/>
              <a:t>Proyectividad (todo va mal en el mundo)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/>
              <a:t>Exageración de la sexualidad.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400"/>
              <a:t>Cada dimensión se tradujo en ítems, cada ítem trataba de captar lo racional y lo irracional</a:t>
            </a:r>
            <a:endParaRPr lang="es-E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Supuestos</a:t>
            </a: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Las convicciones políticas, económicas y sociales de un individuo forman un amplio y coherente patrón</a:t>
            </a:r>
          </a:p>
          <a:p>
            <a:pPr>
              <a:buFontTx/>
              <a:buNone/>
            </a:pPr>
            <a:r>
              <a:rPr lang="es-MX"/>
              <a:t>   Este patrón es una expresión de profundas tendencias de su personalidad</a:t>
            </a:r>
          </a:p>
          <a:p>
            <a:pPr>
              <a:buFontTx/>
              <a:buNone/>
            </a:pPr>
            <a:r>
              <a:rPr lang="es-MX"/>
              <a:t>Tema a investigar: la personalidad potencialmente fascista</a:t>
            </a:r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Preguntas</a:t>
            </a: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MX"/>
              <a:t>¿Qué quiere la Personalidad fascista?</a:t>
            </a:r>
          </a:p>
          <a:p>
            <a:pPr marL="609600" indent="-609600">
              <a:buFontTx/>
              <a:buAutoNum type="arabicPeriod"/>
            </a:pPr>
            <a:r>
              <a:rPr lang="es-MX"/>
              <a:t>¿Cuál es el origen del pensamiento fascista?</a:t>
            </a:r>
          </a:p>
          <a:p>
            <a:pPr marL="609600" indent="-609600">
              <a:buFontTx/>
              <a:buAutoNum type="arabicPeriod"/>
            </a:pPr>
            <a:r>
              <a:rPr lang="es-MX"/>
              <a:t>¿Cuáles son las fuerzas internas de su Personalidad?</a:t>
            </a:r>
          </a:p>
          <a:p>
            <a:pPr marL="609600" indent="-609600">
              <a:buFontTx/>
              <a:buAutoNum type="arabicPeriod"/>
            </a:pPr>
            <a:r>
              <a:rPr lang="es-MX"/>
              <a:t>¿Cómo existe la personalidad fascista?</a:t>
            </a:r>
          </a:p>
          <a:p>
            <a:pPr marL="609600" indent="-609600">
              <a:buFontTx/>
              <a:buAutoNum type="arabicPeriod"/>
            </a:pPr>
            <a:r>
              <a:rPr lang="es-MX"/>
              <a:t>¿Cuáles han sido las determinantes y el curso de su desarrollo?</a:t>
            </a:r>
          </a:p>
          <a:p>
            <a:pPr marL="609600" indent="-609600">
              <a:buFontTx/>
              <a:buAutoNum type="arabicPeriod"/>
            </a:pPr>
            <a:endParaRPr lang="es-MX"/>
          </a:p>
          <a:p>
            <a:pPr marL="609600" indent="-609600">
              <a:buFontTx/>
              <a:buNone/>
            </a:pPr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Supuestos teóricos</a:t>
            </a: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s-MX" sz="2800"/>
              <a:t>La Personalidad es una Totalidad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s-MX" sz="2800"/>
              <a:t>Los tipos políticos se ven influenciados tanto por la ideología como por necesidades profundas en la Persona y ambos forman un todo organizado en la Personalidad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MX" sz="2800"/>
              <a:t>Ideología: sistema de opiniones, actitudes y valores sobre el hombre y la sociedad. Las ideologías son sociales pero tienen diversos grados de impacto en los individuos dependiendo de sus necesidades internas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s-E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Punto de partida</a:t>
            </a: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El antisemitismo:</a:t>
            </a:r>
          </a:p>
          <a:p>
            <a:pPr>
              <a:buFontTx/>
              <a:buNone/>
            </a:pPr>
            <a:r>
              <a:rPr lang="es-MX"/>
              <a:t>1).No es un fenómeno aislado, se encuentra en un marco más amplio</a:t>
            </a:r>
          </a:p>
          <a:p>
            <a:pPr>
              <a:buFontTx/>
              <a:buNone/>
            </a:pPr>
            <a:r>
              <a:rPr lang="es-MX"/>
              <a:t>2). La susceptibilidad a esta ideología depende primeramente de necesidades internas, psicológicas</a:t>
            </a:r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Los datos y sus mediaciones</a:t>
            </a: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MX" sz="2800"/>
              <a:t>La sinceridad: pensamientos que no se revelan en condiciones normales</a:t>
            </a:r>
          </a:p>
          <a:p>
            <a:pPr marL="609600" indent="-609600">
              <a:buFontTx/>
              <a:buAutoNum type="arabicPeriod"/>
            </a:pPr>
            <a:r>
              <a:rPr lang="es-MX" sz="2800"/>
              <a:t>Pensamientos que el individuo no puede aceptar para sí mismo.</a:t>
            </a:r>
          </a:p>
          <a:p>
            <a:pPr marL="609600" indent="-609600">
              <a:buFontTx/>
              <a:buAutoNum type="arabicPeriod"/>
            </a:pPr>
            <a:r>
              <a:rPr lang="es-MX" sz="2800"/>
              <a:t>Pensamientos vagos, incapaces de traducirse en palabras.</a:t>
            </a:r>
          </a:p>
          <a:p>
            <a:pPr marL="609600" indent="-609600">
              <a:buFontTx/>
              <a:buAutoNum type="arabicPeriod"/>
            </a:pPr>
            <a:r>
              <a:rPr lang="es-MX" sz="2800"/>
              <a:t>Relación entre ideología y acción: el nivel de intensidad de los deseos, actitudes y valores para emprender la acción.</a:t>
            </a:r>
            <a:endParaRPr lang="es-E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La ideología como Totalidad y sus niveles</a:t>
            </a:r>
            <a:endParaRPr lang="es-ES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MX" sz="2800"/>
              <a:t>Lo que se dice en público</a:t>
            </a:r>
          </a:p>
          <a:p>
            <a:pPr marL="609600" indent="-609600">
              <a:buFontTx/>
              <a:buAutoNum type="arabicPeriod"/>
            </a:pPr>
            <a:r>
              <a:rPr lang="es-MX" sz="2800"/>
              <a:t>Lo que se piensa pero no se dice</a:t>
            </a:r>
          </a:p>
          <a:p>
            <a:pPr marL="609600" indent="-609600">
              <a:buFontTx/>
              <a:buAutoNum type="arabicPeriod"/>
            </a:pPr>
            <a:r>
              <a:rPr lang="es-MX" sz="2800"/>
              <a:t>Lo que se piensa pero no se auto admite</a:t>
            </a:r>
          </a:p>
          <a:p>
            <a:pPr marL="609600" indent="-609600">
              <a:buFontTx/>
              <a:buAutoNum type="arabicPeriod"/>
            </a:pPr>
            <a:r>
              <a:rPr lang="es-MX" sz="2800"/>
              <a:t>La disposición a pensar o hacer</a:t>
            </a:r>
          </a:p>
          <a:p>
            <a:pPr marL="609600" indent="-609600">
              <a:buFontTx/>
              <a:buNone/>
            </a:pPr>
            <a:r>
              <a:rPr lang="es-MX" sz="2800"/>
              <a:t> La ideología tiene una estructura, aunque acepta contradicciones. También la Personalidad es un conjunto de fuerzas organizadas, son disposiciones a la conducta, esas fuerzas son necesidades: deseos, impulsos emocionales.</a:t>
            </a:r>
            <a:endParaRPr lang="es-E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Más supuestos</a:t>
            </a:r>
            <a:endParaRPr lang="es-E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 sz="2800"/>
              <a:t>Lo social modula a la Personalidad, aunque la personalidad no es mero instrumento de lo macro</a:t>
            </a:r>
          </a:p>
          <a:p>
            <a:pPr>
              <a:buFontTx/>
              <a:buNone/>
            </a:pPr>
            <a:r>
              <a:rPr lang="es-MX" sz="2800"/>
              <a:t>La Personalidad no es, por tanto, la determinante última porque no puede ser aislada de la Sociedad</a:t>
            </a:r>
          </a:p>
          <a:p>
            <a:pPr>
              <a:buFontTx/>
              <a:buNone/>
            </a:pPr>
            <a:r>
              <a:rPr lang="es-MX" sz="2800"/>
              <a:t>Se niega lo innato como fuerza principal</a:t>
            </a:r>
          </a:p>
          <a:p>
            <a:pPr>
              <a:buFontTx/>
              <a:buNone/>
            </a:pPr>
            <a:r>
              <a:rPr lang="es-MX" sz="2800"/>
              <a:t>Niveles de análisis: de la Personalidad (irracional), al grupo social y de este al grupo de interés.</a:t>
            </a:r>
            <a:endParaRPr lang="es-E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Técnicas</a:t>
            </a:r>
            <a:endParaRPr 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 sz="2800"/>
              <a:t>A. Cuestionario: preguntas factuales, opiniones y actitudes y cuestionarios proyectivos, con preguntas que despiertan la emoción (las preguntas siempre deben ser interpretadas).</a:t>
            </a:r>
          </a:p>
          <a:p>
            <a:pPr>
              <a:buFontTx/>
              <a:buNone/>
            </a:pPr>
            <a:r>
              <a:rPr lang="es-MX" sz="2800"/>
              <a:t>B. Técnicas clínicas: entrevista psicoanalítica (atención flotante) y apercepción temática ( se le presentan al sujeto dibujos dramáticos y este construye una historia acerca de aquellos, se supone que capta el inconciente)</a:t>
            </a:r>
            <a:endParaRPr lang="es-E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513</Words>
  <Application>Microsoft Office PowerPoint</Application>
  <PresentationFormat>Presentación en pantalla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Arial</vt:lpstr>
      <vt:lpstr>Diseño predeterminado</vt:lpstr>
      <vt:lpstr>La Personalidad Autoritaria : el diseño de la investigación</vt:lpstr>
      <vt:lpstr>Supuestos</vt:lpstr>
      <vt:lpstr>Preguntas</vt:lpstr>
      <vt:lpstr>Supuestos teóricos</vt:lpstr>
      <vt:lpstr>Punto de partida</vt:lpstr>
      <vt:lpstr>Los datos y sus mediaciones</vt:lpstr>
      <vt:lpstr>La ideología como Totalidad y sus niveles</vt:lpstr>
      <vt:lpstr>Más supuestos</vt:lpstr>
      <vt:lpstr>Técnicas</vt:lpstr>
      <vt:lpstr>Escala F</vt:lpstr>
    </vt:vector>
  </TitlesOfParts>
  <Company>UAM-I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Personalidad Autoritaria</dc:title>
  <dc:creator>enrique</dc:creator>
  <cp:lastModifiedBy>UAM-I</cp:lastModifiedBy>
  <cp:revision>2</cp:revision>
  <dcterms:created xsi:type="dcterms:W3CDTF">2012-01-15T23:03:44Z</dcterms:created>
  <dcterms:modified xsi:type="dcterms:W3CDTF">2013-01-29T18:32:21Z</dcterms:modified>
</cp:coreProperties>
</file>