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6A61A-F63C-4240-B363-A8CF09B43F5D}" type="datetimeFigureOut">
              <a:rPr lang="es-MX" smtClean="0"/>
              <a:pPr/>
              <a:t>19/06/2012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4AE21-3EB5-4333-ABA7-33E93BC86A8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4AE21-3EB5-4333-ABA7-33E93BC86A82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-25400" y="0"/>
            <a:ext cx="9163050" cy="7027863"/>
            <a:chOff x="-16" y="0"/>
            <a:chExt cx="5772" cy="4427"/>
          </a:xfrm>
        </p:grpSpPr>
        <p:grpSp>
          <p:nvGrpSpPr>
            <p:cNvPr id="5" name="Group 98"/>
            <p:cNvGrpSpPr>
              <a:grpSpLocks/>
            </p:cNvGrpSpPr>
            <p:nvPr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7" name="Group 9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92" name="Freeform 100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93" name="Freeform 101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8" name="Group 10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90" name="Freeform 103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91" name="Freeform 104"/>
                <p:cNvSpPr>
                  <a:spLocks/>
                </p:cNvSpPr>
                <p:nvPr/>
              </p:nvSpPr>
              <p:spPr bwMode="hidden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9" name="Group 10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5"/>
                <a:chOff x="1130" y="1"/>
                <a:chExt cx="385" cy="4308"/>
              </a:xfrm>
            </p:grpSpPr>
            <p:sp>
              <p:nvSpPr>
                <p:cNvPr id="86" name="Freeform 106"/>
                <p:cNvSpPr>
                  <a:spLocks/>
                </p:cNvSpPr>
                <p:nvPr/>
              </p:nvSpPr>
              <p:spPr bwMode="hidden">
                <a:xfrm>
                  <a:off x="1146" y="1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87" name="Freeform 107"/>
                <p:cNvSpPr>
                  <a:spLocks/>
                </p:cNvSpPr>
                <p:nvPr/>
              </p:nvSpPr>
              <p:spPr bwMode="hidden">
                <a:xfrm>
                  <a:off x="1237" y="2174"/>
                  <a:ext cx="251" cy="389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88" name="Freeform 108"/>
                <p:cNvSpPr>
                  <a:spLocks/>
                </p:cNvSpPr>
                <p:nvPr/>
              </p:nvSpPr>
              <p:spPr bwMode="hidden">
                <a:xfrm>
                  <a:off x="1130" y="2595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89" name="Freeform 109"/>
                <p:cNvSpPr>
                  <a:spLocks/>
                </p:cNvSpPr>
                <p:nvPr/>
              </p:nvSpPr>
              <p:spPr bwMode="hidden">
                <a:xfrm>
                  <a:off x="1255" y="2644"/>
                  <a:ext cx="146" cy="155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" name="Group 11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84" name="Freeform 111"/>
                <p:cNvSpPr>
                  <a:spLocks/>
                </p:cNvSpPr>
                <p:nvPr/>
              </p:nvSpPr>
              <p:spPr bwMode="hidden">
                <a:xfrm>
                  <a:off x="429" y="0"/>
                  <a:ext cx="493" cy="4316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44" y="1104"/>
                    </a:cxn>
                    <a:cxn ang="0">
                      <a:pos x="6" y="1845"/>
                    </a:cxn>
                    <a:cxn ang="0">
                      <a:pos x="6" y="1982"/>
                    </a:cxn>
                    <a:cxn ang="0">
                      <a:pos x="20" y="2024"/>
                    </a:cxn>
                    <a:cxn ang="0">
                      <a:pos x="24" y="2068"/>
                    </a:cxn>
                    <a:cxn ang="0">
                      <a:pos x="6" y="2119"/>
                    </a:cxn>
                    <a:cxn ang="0">
                      <a:pos x="6" y="2210"/>
                    </a:cxn>
                    <a:cxn ang="0">
                      <a:pos x="28" y="2464"/>
                    </a:cxn>
                    <a:cxn ang="0">
                      <a:pos x="24" y="3044"/>
                    </a:cxn>
                    <a:cxn ang="0">
                      <a:pos x="28" y="4316"/>
                    </a:cxn>
                    <a:cxn ang="0">
                      <a:pos x="80" y="4312"/>
                    </a:cxn>
                    <a:cxn ang="0">
                      <a:pos x="88" y="3288"/>
                    </a:cxn>
                    <a:cxn ang="0">
                      <a:pos x="84" y="2416"/>
                    </a:cxn>
                    <a:cxn ang="0">
                      <a:pos x="60" y="2208"/>
                    </a:cxn>
                    <a:cxn ang="0">
                      <a:pos x="92" y="2100"/>
                    </a:cxn>
                    <a:cxn ang="0">
                      <a:pos x="240" y="2084"/>
                    </a:cxn>
                    <a:cxn ang="0">
                      <a:pos x="384" y="2084"/>
                    </a:cxn>
                    <a:cxn ang="0">
                      <a:pos x="428" y="2128"/>
                    </a:cxn>
                    <a:cxn ang="0">
                      <a:pos x="424" y="2236"/>
                    </a:cxn>
                    <a:cxn ang="0">
                      <a:pos x="420" y="2344"/>
                    </a:cxn>
                    <a:cxn ang="0">
                      <a:pos x="408" y="2496"/>
                    </a:cxn>
                    <a:cxn ang="0">
                      <a:pos x="395" y="4313"/>
                    </a:cxn>
                    <a:cxn ang="0">
                      <a:pos x="476" y="4310"/>
                    </a:cxn>
                    <a:cxn ang="0">
                      <a:pos x="459" y="3614"/>
                    </a:cxn>
                    <a:cxn ang="0">
                      <a:pos x="468" y="2472"/>
                    </a:cxn>
                    <a:cxn ang="0">
                      <a:pos x="493" y="2165"/>
                    </a:cxn>
                    <a:cxn ang="0">
                      <a:pos x="468" y="2048"/>
                    </a:cxn>
                    <a:cxn ang="0">
                      <a:pos x="487" y="1982"/>
                    </a:cxn>
                    <a:cxn ang="0">
                      <a:pos x="487" y="1800"/>
                    </a:cxn>
                    <a:cxn ang="0">
                      <a:pos x="456" y="1024"/>
                    </a:cxn>
                    <a:cxn ang="0">
                      <a:pos x="468" y="0"/>
                    </a:cxn>
                    <a:cxn ang="0">
                      <a:pos x="420" y="0"/>
                    </a:cxn>
                    <a:cxn ang="0">
                      <a:pos x="412" y="524"/>
                    </a:cxn>
                    <a:cxn ang="0">
                      <a:pos x="404" y="920"/>
                    </a:cxn>
                    <a:cxn ang="0">
                      <a:pos x="420" y="1592"/>
                    </a:cxn>
                    <a:cxn ang="0">
                      <a:pos x="436" y="1956"/>
                    </a:cxn>
                    <a:cxn ang="0">
                      <a:pos x="400" y="2024"/>
                    </a:cxn>
                    <a:cxn ang="0">
                      <a:pos x="244" y="2004"/>
                    </a:cxn>
                    <a:cxn ang="0">
                      <a:pos x="96" y="2016"/>
                    </a:cxn>
                    <a:cxn ang="0">
                      <a:pos x="54" y="1845"/>
                    </a:cxn>
                    <a:cxn ang="0">
                      <a:pos x="88" y="1356"/>
                    </a:cxn>
                    <a:cxn ang="0">
                      <a:pos x="92" y="580"/>
                    </a:cxn>
                    <a:cxn ang="0">
                      <a:pos x="84" y="0"/>
                    </a:cxn>
                    <a:cxn ang="0">
                      <a:pos x="40" y="0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85" name="Freeform 112"/>
                <p:cNvSpPr>
                  <a:spLocks/>
                </p:cNvSpPr>
                <p:nvPr/>
              </p:nvSpPr>
              <p:spPr bwMode="hidden">
                <a:xfrm>
                  <a:off x="686" y="2115"/>
                  <a:ext cx="110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1" name="Group 11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82" name="Freeform 114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83" name="Freeform 115"/>
                <p:cNvSpPr>
                  <a:spLocks/>
                </p:cNvSpPr>
                <p:nvPr/>
              </p:nvSpPr>
              <p:spPr bwMode="hidden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12" name="Freeform 116"/>
              <p:cNvSpPr>
                <a:spLocks/>
              </p:cNvSpPr>
              <p:nvPr/>
            </p:nvSpPr>
            <p:spPr bwMode="hidden">
              <a:xfrm rot="2199825" flipH="1">
                <a:off x="2185" y="2464"/>
                <a:ext cx="479" cy="950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" name="Freeform 117"/>
              <p:cNvSpPr>
                <a:spLocks/>
              </p:cNvSpPr>
              <p:nvPr/>
            </p:nvSpPr>
            <p:spPr bwMode="hidden">
              <a:xfrm rot="21428822" flipH="1">
                <a:off x="2294" y="2929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" name="Freeform 118"/>
              <p:cNvSpPr>
                <a:spLocks/>
              </p:cNvSpPr>
              <p:nvPr/>
            </p:nvSpPr>
            <p:spPr bwMode="hidden">
              <a:xfrm>
                <a:off x="3188" y="2454"/>
                <a:ext cx="978" cy="332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" name="Freeform 119"/>
              <p:cNvSpPr>
                <a:spLocks/>
              </p:cNvSpPr>
              <p:nvPr/>
            </p:nvSpPr>
            <p:spPr bwMode="hidden">
              <a:xfrm rot="-744944">
                <a:off x="3295" y="2728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" name="Freeform 120"/>
              <p:cNvSpPr>
                <a:spLocks/>
              </p:cNvSpPr>
              <p:nvPr/>
            </p:nvSpPr>
            <p:spPr bwMode="hidden">
              <a:xfrm>
                <a:off x="2993" y="2966"/>
                <a:ext cx="474" cy="1164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17" name="Group 12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77" name="Freeform 122"/>
                <p:cNvSpPr>
                  <a:spLocks/>
                </p:cNvSpPr>
                <p:nvPr/>
              </p:nvSpPr>
              <p:spPr bwMode="hidden">
                <a:xfrm rot="2199825" flipH="1">
                  <a:off x="2305" y="2232"/>
                  <a:ext cx="479" cy="950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78" name="Freeform 123"/>
                <p:cNvSpPr>
                  <a:spLocks/>
                </p:cNvSpPr>
                <p:nvPr/>
              </p:nvSpPr>
              <p:spPr bwMode="hidden">
                <a:xfrm rot="21428822" flipH="1">
                  <a:off x="2414" y="269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79" name="Freeform 124"/>
                <p:cNvSpPr>
                  <a:spLocks/>
                </p:cNvSpPr>
                <p:nvPr/>
              </p:nvSpPr>
              <p:spPr bwMode="hidden">
                <a:xfrm>
                  <a:off x="3308" y="2222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80" name="Freeform 125"/>
                <p:cNvSpPr>
                  <a:spLocks/>
                </p:cNvSpPr>
                <p:nvPr/>
              </p:nvSpPr>
              <p:spPr bwMode="hidden">
                <a:xfrm rot="-744944">
                  <a:off x="3415" y="249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81" name="Freeform 126"/>
                <p:cNvSpPr>
                  <a:spLocks/>
                </p:cNvSpPr>
                <p:nvPr/>
              </p:nvSpPr>
              <p:spPr bwMode="hidden">
                <a:xfrm>
                  <a:off x="3113" y="273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8" name="Group 12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72" name="Freeform 12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73" name="Freeform 12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74" name="Freeform 13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75" name="Freeform 13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76" name="Freeform 13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9" name="Group 13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68" name="Freeform 134"/>
                <p:cNvSpPr>
                  <a:spLocks/>
                </p:cNvSpPr>
                <p:nvPr/>
              </p:nvSpPr>
              <p:spPr bwMode="hidden">
                <a:xfrm>
                  <a:off x="4676" y="0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9" name="Freeform 135"/>
                <p:cNvSpPr>
                  <a:spLocks/>
                </p:cNvSpPr>
                <p:nvPr/>
              </p:nvSpPr>
              <p:spPr bwMode="hidden">
                <a:xfrm>
                  <a:off x="4767" y="2173"/>
                  <a:ext cx="251" cy="390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70" name="Freeform 136"/>
                <p:cNvSpPr>
                  <a:spLocks/>
                </p:cNvSpPr>
                <p:nvPr/>
              </p:nvSpPr>
              <p:spPr bwMode="hidden">
                <a:xfrm>
                  <a:off x="4660" y="2594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71" name="Freeform 137"/>
                <p:cNvSpPr>
                  <a:spLocks/>
                </p:cNvSpPr>
                <p:nvPr/>
              </p:nvSpPr>
              <p:spPr bwMode="hidden">
                <a:xfrm>
                  <a:off x="4785" y="2643"/>
                  <a:ext cx="146" cy="154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20" name="Group 13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66" name="Freeform 139"/>
                <p:cNvSpPr>
                  <a:spLocks/>
                </p:cNvSpPr>
                <p:nvPr/>
              </p:nvSpPr>
              <p:spPr bwMode="hidden">
                <a:xfrm>
                  <a:off x="3792" y="0"/>
                  <a:ext cx="416" cy="4321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18" y="406"/>
                    </a:cxn>
                    <a:cxn ang="0">
                      <a:pos x="3" y="662"/>
                    </a:cxn>
                    <a:cxn ang="0">
                      <a:pos x="8" y="713"/>
                    </a:cxn>
                    <a:cxn ang="0">
                      <a:pos x="24" y="740"/>
                    </a:cxn>
                    <a:cxn ang="0">
                      <a:pos x="42" y="758"/>
                    </a:cxn>
                    <a:cxn ang="0">
                      <a:pos x="36" y="803"/>
                    </a:cxn>
                    <a:cxn ang="0">
                      <a:pos x="12" y="824"/>
                    </a:cxn>
                    <a:cxn ang="0">
                      <a:pos x="0" y="878"/>
                    </a:cxn>
                    <a:cxn ang="0">
                      <a:pos x="9" y="2903"/>
                    </a:cxn>
                    <a:cxn ang="0">
                      <a:pos x="9" y="3276"/>
                    </a:cxn>
                    <a:cxn ang="0">
                      <a:pos x="16" y="3330"/>
                    </a:cxn>
                    <a:cxn ang="0">
                      <a:pos x="42" y="3354"/>
                    </a:cxn>
                    <a:cxn ang="0">
                      <a:pos x="51" y="3390"/>
                    </a:cxn>
                    <a:cxn ang="0">
                      <a:pos x="39" y="3427"/>
                    </a:cxn>
                    <a:cxn ang="0">
                      <a:pos x="24" y="3466"/>
                    </a:cxn>
                    <a:cxn ang="0">
                      <a:pos x="31" y="4321"/>
                    </a:cxn>
                    <a:cxn ang="0">
                      <a:pos x="102" y="4317"/>
                    </a:cxn>
                    <a:cxn ang="0">
                      <a:pos x="93" y="3529"/>
                    </a:cxn>
                    <a:cxn ang="0">
                      <a:pos x="117" y="3496"/>
                    </a:cxn>
                    <a:cxn ang="0">
                      <a:pos x="156" y="3493"/>
                    </a:cxn>
                    <a:cxn ang="0">
                      <a:pos x="297" y="3502"/>
                    </a:cxn>
                    <a:cxn ang="0">
                      <a:pos x="345" y="3502"/>
                    </a:cxn>
                    <a:cxn ang="0">
                      <a:pos x="357" y="3478"/>
                    </a:cxn>
                    <a:cxn ang="0">
                      <a:pos x="315" y="3459"/>
                    </a:cxn>
                    <a:cxn ang="0">
                      <a:pos x="128" y="3444"/>
                    </a:cxn>
                    <a:cxn ang="0">
                      <a:pos x="99" y="3430"/>
                    </a:cxn>
                    <a:cxn ang="0">
                      <a:pos x="120" y="3408"/>
                    </a:cxn>
                    <a:cxn ang="0">
                      <a:pos x="210" y="3399"/>
                    </a:cxn>
                    <a:cxn ang="0">
                      <a:pos x="337" y="3398"/>
                    </a:cxn>
                    <a:cxn ang="0">
                      <a:pos x="381" y="3381"/>
                    </a:cxn>
                    <a:cxn ang="0">
                      <a:pos x="128" y="3375"/>
                    </a:cxn>
                    <a:cxn ang="0">
                      <a:pos x="87" y="3336"/>
                    </a:cxn>
                    <a:cxn ang="0">
                      <a:pos x="68" y="3285"/>
                    </a:cxn>
                    <a:cxn ang="0">
                      <a:pos x="63" y="1525"/>
                    </a:cxn>
                    <a:cxn ang="0">
                      <a:pos x="68" y="885"/>
                    </a:cxn>
                    <a:cxn ang="0">
                      <a:pos x="84" y="851"/>
                    </a:cxn>
                    <a:cxn ang="0">
                      <a:pos x="120" y="832"/>
                    </a:cxn>
                    <a:cxn ang="0">
                      <a:pos x="405" y="825"/>
                    </a:cxn>
                    <a:cxn ang="0">
                      <a:pos x="405" y="765"/>
                    </a:cxn>
                    <a:cxn ang="0">
                      <a:pos x="203" y="765"/>
                    </a:cxn>
                    <a:cxn ang="0">
                      <a:pos x="150" y="752"/>
                    </a:cxn>
                    <a:cxn ang="0">
                      <a:pos x="105" y="728"/>
                    </a:cxn>
                    <a:cxn ang="0">
                      <a:pos x="75" y="705"/>
                    </a:cxn>
                    <a:cxn ang="0">
                      <a:pos x="60" y="645"/>
                    </a:cxn>
                    <a:cxn ang="0">
                      <a:pos x="81" y="316"/>
                    </a:cxn>
                    <a:cxn ang="0">
                      <a:pos x="81" y="0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7" name="Freeform 140"/>
                <p:cNvSpPr>
                  <a:spLocks/>
                </p:cNvSpPr>
                <p:nvPr/>
              </p:nvSpPr>
              <p:spPr bwMode="hidden">
                <a:xfrm>
                  <a:off x="4099" y="-7"/>
                  <a:ext cx="187" cy="4323"/>
                </a:xfrm>
                <a:custGeom>
                  <a:avLst/>
                  <a:gdLst/>
                  <a:ahLst/>
                  <a:cxnLst>
                    <a:cxn ang="0">
                      <a:pos x="142" y="0"/>
                    </a:cxn>
                    <a:cxn ang="0">
                      <a:pos x="157" y="658"/>
                    </a:cxn>
                    <a:cxn ang="0">
                      <a:pos x="142" y="733"/>
                    </a:cxn>
                    <a:cxn ang="0">
                      <a:pos x="90" y="763"/>
                    </a:cxn>
                    <a:cxn ang="0">
                      <a:pos x="53" y="792"/>
                    </a:cxn>
                    <a:cxn ang="0">
                      <a:pos x="83" y="830"/>
                    </a:cxn>
                    <a:cxn ang="0">
                      <a:pos x="127" y="837"/>
                    </a:cxn>
                    <a:cxn ang="0">
                      <a:pos x="157" y="875"/>
                    </a:cxn>
                    <a:cxn ang="0">
                      <a:pos x="157" y="1152"/>
                    </a:cxn>
                    <a:cxn ang="0">
                      <a:pos x="135" y="1466"/>
                    </a:cxn>
                    <a:cxn ang="0">
                      <a:pos x="135" y="2573"/>
                    </a:cxn>
                    <a:cxn ang="0">
                      <a:pos x="165" y="3037"/>
                    </a:cxn>
                    <a:cxn ang="0">
                      <a:pos x="180" y="3298"/>
                    </a:cxn>
                    <a:cxn ang="0">
                      <a:pos x="142" y="3418"/>
                    </a:cxn>
                    <a:cxn ang="0">
                      <a:pos x="150" y="3463"/>
                    </a:cxn>
                    <a:cxn ang="0">
                      <a:pos x="172" y="3523"/>
                    </a:cxn>
                    <a:cxn ang="0">
                      <a:pos x="187" y="3807"/>
                    </a:cxn>
                    <a:cxn ang="0">
                      <a:pos x="187" y="4323"/>
                    </a:cxn>
                    <a:cxn ang="0">
                      <a:pos x="120" y="4316"/>
                    </a:cxn>
                    <a:cxn ang="0">
                      <a:pos x="105" y="3605"/>
                    </a:cxn>
                    <a:cxn ang="0">
                      <a:pos x="68" y="3463"/>
                    </a:cxn>
                    <a:cxn ang="0">
                      <a:pos x="83" y="3381"/>
                    </a:cxn>
                    <a:cxn ang="0">
                      <a:pos x="127" y="3313"/>
                    </a:cxn>
                    <a:cxn ang="0">
                      <a:pos x="98" y="3081"/>
                    </a:cxn>
                    <a:cxn ang="0">
                      <a:pos x="83" y="2573"/>
                    </a:cxn>
                    <a:cxn ang="0">
                      <a:pos x="83" y="1825"/>
                    </a:cxn>
                    <a:cxn ang="0">
                      <a:pos x="75" y="1264"/>
                    </a:cxn>
                    <a:cxn ang="0">
                      <a:pos x="83" y="950"/>
                    </a:cxn>
                    <a:cxn ang="0">
                      <a:pos x="38" y="852"/>
                    </a:cxn>
                    <a:cxn ang="0">
                      <a:pos x="0" y="807"/>
                    </a:cxn>
                    <a:cxn ang="0">
                      <a:pos x="75" y="718"/>
                    </a:cxn>
                    <a:cxn ang="0">
                      <a:pos x="105" y="605"/>
                    </a:cxn>
                    <a:cxn ang="0">
                      <a:pos x="90" y="119"/>
                    </a:cxn>
                    <a:cxn ang="0">
                      <a:pos x="75" y="7"/>
                    </a:cxn>
                    <a:cxn ang="0">
                      <a:pos x="142" y="0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21" name="Group 141"/>
              <p:cNvGrpSpPr>
                <a:grpSpLocks/>
              </p:cNvGrpSpPr>
              <p:nvPr/>
            </p:nvGrpSpPr>
            <p:grpSpPr bwMode="auto">
              <a:xfrm>
                <a:off x="2958" y="1201"/>
                <a:ext cx="1763" cy="1448"/>
                <a:chOff x="3387" y="1456"/>
                <a:chExt cx="1707" cy="1402"/>
              </a:xfrm>
            </p:grpSpPr>
            <p:sp>
              <p:nvSpPr>
                <p:cNvPr id="63" name="Freeform 142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4" name="Freeform 143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5" name="Freeform 144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3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22" name="Freeform 145"/>
              <p:cNvSpPr>
                <a:spLocks/>
              </p:cNvSpPr>
              <p:nvPr/>
            </p:nvSpPr>
            <p:spPr bwMode="hidden">
              <a:xfrm rot="21428822" flipH="1">
                <a:off x="4882" y="660"/>
                <a:ext cx="496" cy="713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3" name="Freeform 146"/>
              <p:cNvSpPr>
                <a:spLocks/>
              </p:cNvSpPr>
              <p:nvPr/>
            </p:nvSpPr>
            <p:spPr bwMode="hidden">
              <a:xfrm>
                <a:off x="5541" y="574"/>
                <a:ext cx="216" cy="365"/>
              </a:xfrm>
              <a:custGeom>
                <a:avLst/>
                <a:gdLst/>
                <a:ahLst/>
                <a:cxnLst>
                  <a:cxn ang="0">
                    <a:pos x="39" y="8"/>
                  </a:cxn>
                  <a:cxn ang="0">
                    <a:pos x="213" y="23"/>
                  </a:cxn>
                  <a:cxn ang="0">
                    <a:pos x="216" y="146"/>
                  </a:cxn>
                  <a:cxn ang="0">
                    <a:pos x="84" y="66"/>
                  </a:cxn>
                  <a:cxn ang="0">
                    <a:pos x="72" y="85"/>
                  </a:cxn>
                  <a:cxn ang="0">
                    <a:pos x="169" y="147"/>
                  </a:cxn>
                  <a:cxn ang="0">
                    <a:pos x="213" y="194"/>
                  </a:cxn>
                  <a:cxn ang="0">
                    <a:pos x="216" y="365"/>
                  </a:cxn>
                  <a:cxn ang="0">
                    <a:pos x="45" y="192"/>
                  </a:cxn>
                  <a:cxn ang="0">
                    <a:pos x="1" y="68"/>
                  </a:cxn>
                  <a:cxn ang="0">
                    <a:pos x="39" y="8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4" name="Freeform 147"/>
              <p:cNvSpPr>
                <a:spLocks/>
              </p:cNvSpPr>
              <p:nvPr/>
            </p:nvSpPr>
            <p:spPr bwMode="hidden">
              <a:xfrm>
                <a:off x="5373" y="686"/>
                <a:ext cx="334" cy="819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25" name="Group 148"/>
              <p:cNvGrpSpPr>
                <a:grpSpLocks/>
              </p:cNvGrpSpPr>
              <p:nvPr/>
            </p:nvGrpSpPr>
            <p:grpSpPr bwMode="auto">
              <a:xfrm>
                <a:off x="4356" y="2717"/>
                <a:ext cx="1199" cy="985"/>
                <a:chOff x="3387" y="1456"/>
                <a:chExt cx="1707" cy="1402"/>
              </a:xfrm>
            </p:grpSpPr>
            <p:sp>
              <p:nvSpPr>
                <p:cNvPr id="60" name="Freeform 149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1" name="Freeform 150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2" name="Freeform 151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26" name="Group 152"/>
              <p:cNvGrpSpPr>
                <a:grpSpLocks/>
              </p:cNvGrpSpPr>
              <p:nvPr/>
            </p:nvGrpSpPr>
            <p:grpSpPr bwMode="auto">
              <a:xfrm>
                <a:off x="1480" y="3480"/>
                <a:ext cx="931" cy="765"/>
                <a:chOff x="3387" y="1456"/>
                <a:chExt cx="1707" cy="1402"/>
              </a:xfrm>
            </p:grpSpPr>
            <p:sp>
              <p:nvSpPr>
                <p:cNvPr id="57" name="Freeform 153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8" name="Freeform 154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9" name="Freeform 155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27" name="Freeform 156"/>
              <p:cNvSpPr>
                <a:spLocks/>
              </p:cNvSpPr>
              <p:nvPr/>
            </p:nvSpPr>
            <p:spPr bwMode="hidden">
              <a:xfrm rot="-744944">
                <a:off x="818" y="3141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8" name="Freeform 157"/>
              <p:cNvSpPr>
                <a:spLocks/>
              </p:cNvSpPr>
              <p:nvPr/>
            </p:nvSpPr>
            <p:spPr bwMode="hidden">
              <a:xfrm>
                <a:off x="604" y="3352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9" name="Freeform 158"/>
              <p:cNvSpPr>
                <a:spLocks/>
              </p:cNvSpPr>
              <p:nvPr/>
            </p:nvSpPr>
            <p:spPr bwMode="hidden">
              <a:xfrm>
                <a:off x="721" y="2948"/>
                <a:ext cx="729" cy="248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" name="Freeform 159"/>
              <p:cNvSpPr>
                <a:spLocks/>
              </p:cNvSpPr>
              <p:nvPr/>
            </p:nvSpPr>
            <p:spPr bwMode="hidden">
              <a:xfrm>
                <a:off x="0" y="3278"/>
                <a:ext cx="537" cy="619"/>
              </a:xfrm>
              <a:custGeom>
                <a:avLst/>
                <a:gdLst/>
                <a:ahLst/>
                <a:cxnLst>
                  <a:cxn ang="0">
                    <a:pos x="497" y="43"/>
                  </a:cxn>
                  <a:cxn ang="0">
                    <a:pos x="315" y="58"/>
                  </a:cxn>
                  <a:cxn ang="0">
                    <a:pos x="0" y="388"/>
                  </a:cxn>
                  <a:cxn ang="0">
                    <a:pos x="3" y="520"/>
                  </a:cxn>
                  <a:cxn ang="0">
                    <a:pos x="119" y="387"/>
                  </a:cxn>
                  <a:cxn ang="0">
                    <a:pos x="302" y="197"/>
                  </a:cxn>
                  <a:cxn ang="0">
                    <a:pos x="447" y="104"/>
                  </a:cxn>
                  <a:cxn ang="0">
                    <a:pos x="460" y="124"/>
                  </a:cxn>
                  <a:cxn ang="0">
                    <a:pos x="357" y="191"/>
                  </a:cxn>
                  <a:cxn ang="0">
                    <a:pos x="221" y="322"/>
                  </a:cxn>
                  <a:cxn ang="0">
                    <a:pos x="0" y="562"/>
                  </a:cxn>
                  <a:cxn ang="0">
                    <a:pos x="0" y="619"/>
                  </a:cxn>
                  <a:cxn ang="0">
                    <a:pos x="264" y="455"/>
                  </a:cxn>
                  <a:cxn ang="0">
                    <a:pos x="488" y="238"/>
                  </a:cxn>
                  <a:cxn ang="0">
                    <a:pos x="536" y="106"/>
                  </a:cxn>
                  <a:cxn ang="0">
                    <a:pos x="497" y="43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" name="Freeform 160"/>
              <p:cNvSpPr>
                <a:spLocks/>
              </p:cNvSpPr>
              <p:nvPr/>
            </p:nvSpPr>
            <p:spPr bwMode="hidden">
              <a:xfrm>
                <a:off x="0" y="3063"/>
                <a:ext cx="506" cy="242"/>
              </a:xfrm>
              <a:custGeom>
                <a:avLst/>
                <a:gdLst/>
                <a:ahLst/>
                <a:cxnLst>
                  <a:cxn ang="0">
                    <a:pos x="469" y="200"/>
                  </a:cxn>
                  <a:cxn ang="0">
                    <a:pos x="492" y="168"/>
                  </a:cxn>
                  <a:cxn ang="0">
                    <a:pos x="481" y="114"/>
                  </a:cxn>
                  <a:cxn ang="0">
                    <a:pos x="389" y="31"/>
                  </a:cxn>
                  <a:cxn ang="0">
                    <a:pos x="184" y="1"/>
                  </a:cxn>
                  <a:cxn ang="0">
                    <a:pos x="3" y="24"/>
                  </a:cxn>
                  <a:cxn ang="0">
                    <a:pos x="0" y="114"/>
                  </a:cxn>
                  <a:cxn ang="0">
                    <a:pos x="169" y="103"/>
                  </a:cxn>
                  <a:cxn ang="0">
                    <a:pos x="340" y="129"/>
                  </a:cxn>
                  <a:cxn ang="0">
                    <a:pos x="389" y="153"/>
                  </a:cxn>
                  <a:cxn ang="0">
                    <a:pos x="386" y="170"/>
                  </a:cxn>
                  <a:cxn ang="0">
                    <a:pos x="319" y="143"/>
                  </a:cxn>
                  <a:cxn ang="0">
                    <a:pos x="166" y="120"/>
                  </a:cxn>
                  <a:cxn ang="0">
                    <a:pos x="3" y="144"/>
                  </a:cxn>
                  <a:cxn ang="0">
                    <a:pos x="6" y="204"/>
                  </a:cxn>
                  <a:cxn ang="0">
                    <a:pos x="271" y="241"/>
                  </a:cxn>
                  <a:cxn ang="0">
                    <a:pos x="469" y="200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2" name="Freeform 161"/>
              <p:cNvSpPr>
                <a:spLocks/>
              </p:cNvSpPr>
              <p:nvPr/>
            </p:nvSpPr>
            <p:spPr bwMode="hidden">
              <a:xfrm rot="-744944">
                <a:off x="811" y="22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" name="Freeform 162"/>
              <p:cNvSpPr>
                <a:spLocks/>
              </p:cNvSpPr>
              <p:nvPr/>
            </p:nvSpPr>
            <p:spPr bwMode="hidden">
              <a:xfrm>
                <a:off x="597" y="233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4" name="Freeform 163"/>
              <p:cNvSpPr>
                <a:spLocks/>
              </p:cNvSpPr>
              <p:nvPr/>
            </p:nvSpPr>
            <p:spPr bwMode="hidden">
              <a:xfrm>
                <a:off x="667" y="0"/>
                <a:ext cx="880" cy="76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776" y="0"/>
                  </a:cxn>
                  <a:cxn ang="0">
                    <a:pos x="705" y="31"/>
                  </a:cxn>
                  <a:cxn ang="0">
                    <a:pos x="619" y="31"/>
                  </a:cxn>
                  <a:cxn ang="0">
                    <a:pos x="636" y="48"/>
                  </a:cxn>
                  <a:cxn ang="0">
                    <a:pos x="549" y="65"/>
                  </a:cxn>
                  <a:cxn ang="0">
                    <a:pos x="272" y="65"/>
                  </a:cxn>
                  <a:cxn ang="0">
                    <a:pos x="83" y="0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5" name="Freeform 164"/>
              <p:cNvSpPr>
                <a:spLocks/>
              </p:cNvSpPr>
              <p:nvPr/>
            </p:nvSpPr>
            <p:spPr bwMode="hidden">
              <a:xfrm>
                <a:off x="-14" y="161"/>
                <a:ext cx="544" cy="634"/>
              </a:xfrm>
              <a:custGeom>
                <a:avLst/>
                <a:gdLst/>
                <a:ahLst/>
                <a:cxnLst>
                  <a:cxn ang="0">
                    <a:pos x="504" y="41"/>
                  </a:cxn>
                  <a:cxn ang="0">
                    <a:pos x="322" y="56"/>
                  </a:cxn>
                  <a:cxn ang="0">
                    <a:pos x="17" y="379"/>
                  </a:cxn>
                  <a:cxn ang="0">
                    <a:pos x="14" y="520"/>
                  </a:cxn>
                  <a:cxn ang="0">
                    <a:pos x="126" y="385"/>
                  </a:cxn>
                  <a:cxn ang="0">
                    <a:pos x="309" y="195"/>
                  </a:cxn>
                  <a:cxn ang="0">
                    <a:pos x="454" y="102"/>
                  </a:cxn>
                  <a:cxn ang="0">
                    <a:pos x="467" y="122"/>
                  </a:cxn>
                  <a:cxn ang="0">
                    <a:pos x="364" y="189"/>
                  </a:cxn>
                  <a:cxn ang="0">
                    <a:pos x="228" y="320"/>
                  </a:cxn>
                  <a:cxn ang="0">
                    <a:pos x="41" y="527"/>
                  </a:cxn>
                  <a:cxn ang="0">
                    <a:pos x="17" y="559"/>
                  </a:cxn>
                  <a:cxn ang="0">
                    <a:pos x="14" y="628"/>
                  </a:cxn>
                  <a:cxn ang="0">
                    <a:pos x="43" y="598"/>
                  </a:cxn>
                  <a:cxn ang="0">
                    <a:pos x="271" y="453"/>
                  </a:cxn>
                  <a:cxn ang="0">
                    <a:pos x="495" y="236"/>
                  </a:cxn>
                  <a:cxn ang="0">
                    <a:pos x="543" y="104"/>
                  </a:cxn>
                  <a:cxn ang="0">
                    <a:pos x="504" y="41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6" name="Freeform 165"/>
              <p:cNvSpPr>
                <a:spLocks/>
              </p:cNvSpPr>
              <p:nvPr/>
            </p:nvSpPr>
            <p:spPr bwMode="hidden">
              <a:xfrm>
                <a:off x="0" y="0"/>
                <a:ext cx="499" cy="186"/>
              </a:xfrm>
              <a:custGeom>
                <a:avLst/>
                <a:gdLst/>
                <a:ahLst/>
                <a:cxnLst>
                  <a:cxn ang="0">
                    <a:pos x="462" y="144"/>
                  </a:cxn>
                  <a:cxn ang="0">
                    <a:pos x="485" y="112"/>
                  </a:cxn>
                  <a:cxn ang="0">
                    <a:pos x="474" y="58"/>
                  </a:cxn>
                  <a:cxn ang="0">
                    <a:pos x="411" y="3"/>
                  </a:cxn>
                  <a:cxn ang="0">
                    <a:pos x="0" y="0"/>
                  </a:cxn>
                  <a:cxn ang="0">
                    <a:pos x="3" y="60"/>
                  </a:cxn>
                  <a:cxn ang="0">
                    <a:pos x="162" y="47"/>
                  </a:cxn>
                  <a:cxn ang="0">
                    <a:pos x="333" y="73"/>
                  </a:cxn>
                  <a:cxn ang="0">
                    <a:pos x="382" y="97"/>
                  </a:cxn>
                  <a:cxn ang="0">
                    <a:pos x="379" y="114"/>
                  </a:cxn>
                  <a:cxn ang="0">
                    <a:pos x="312" y="87"/>
                  </a:cxn>
                  <a:cxn ang="0">
                    <a:pos x="159" y="64"/>
                  </a:cxn>
                  <a:cxn ang="0">
                    <a:pos x="3" y="87"/>
                  </a:cxn>
                  <a:cxn ang="0">
                    <a:pos x="3" y="150"/>
                  </a:cxn>
                  <a:cxn ang="0">
                    <a:pos x="264" y="185"/>
                  </a:cxn>
                  <a:cxn ang="0">
                    <a:pos x="462" y="144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37" name="Group 166"/>
              <p:cNvGrpSpPr>
                <a:grpSpLocks/>
              </p:cNvGrpSpPr>
              <p:nvPr/>
            </p:nvGrpSpPr>
            <p:grpSpPr bwMode="auto">
              <a:xfrm>
                <a:off x="1487" y="2470"/>
                <a:ext cx="931" cy="765"/>
                <a:chOff x="3387" y="1456"/>
                <a:chExt cx="1707" cy="1402"/>
              </a:xfrm>
            </p:grpSpPr>
            <p:sp>
              <p:nvSpPr>
                <p:cNvPr id="54" name="Freeform 167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5" name="Freeform 168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6" name="Freeform 169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38" name="Group 170"/>
              <p:cNvGrpSpPr>
                <a:grpSpLocks/>
              </p:cNvGrpSpPr>
              <p:nvPr/>
            </p:nvGrpSpPr>
            <p:grpSpPr bwMode="auto">
              <a:xfrm>
                <a:off x="1502" y="91"/>
                <a:ext cx="931" cy="765"/>
                <a:chOff x="3387" y="1456"/>
                <a:chExt cx="1707" cy="1402"/>
              </a:xfrm>
            </p:grpSpPr>
            <p:sp>
              <p:nvSpPr>
                <p:cNvPr id="51" name="Freeform 171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2" name="Freeform 172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3" name="Freeform 173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39" name="Freeform 174"/>
              <p:cNvSpPr>
                <a:spLocks/>
              </p:cNvSpPr>
              <p:nvPr/>
            </p:nvSpPr>
            <p:spPr bwMode="hidden">
              <a:xfrm>
                <a:off x="2998" y="3579"/>
                <a:ext cx="678" cy="738"/>
              </a:xfrm>
              <a:custGeom>
                <a:avLst/>
                <a:gdLst/>
                <a:ahLst/>
                <a:cxnLst>
                  <a:cxn ang="0">
                    <a:pos x="577" y="17"/>
                  </a:cxn>
                  <a:cxn ang="0">
                    <a:pos x="341" y="100"/>
                  </a:cxn>
                  <a:cxn ang="0">
                    <a:pos x="54" y="621"/>
                  </a:cxn>
                  <a:cxn ang="0">
                    <a:pos x="17" y="735"/>
                  </a:cxn>
                  <a:cxn ang="0">
                    <a:pos x="140" y="738"/>
                  </a:cxn>
                  <a:cxn ang="0">
                    <a:pos x="198" y="614"/>
                  </a:cxn>
                  <a:cxn ang="0">
                    <a:pos x="375" y="292"/>
                  </a:cxn>
                  <a:cxn ang="0">
                    <a:pos x="534" y="115"/>
                  </a:cxn>
                  <a:cxn ang="0">
                    <a:pos x="559" y="138"/>
                  </a:cxn>
                  <a:cxn ang="0">
                    <a:pos x="445" y="264"/>
                  </a:cxn>
                  <a:cxn ang="0">
                    <a:pos x="311" y="487"/>
                  </a:cxn>
                  <a:cxn ang="0">
                    <a:pos x="188" y="738"/>
                  </a:cxn>
                  <a:cxn ang="0">
                    <a:pos x="353" y="738"/>
                  </a:cxn>
                  <a:cxn ang="0">
                    <a:pos x="417" y="651"/>
                  </a:cxn>
                  <a:cxn ang="0">
                    <a:pos x="638" y="279"/>
                  </a:cxn>
                  <a:cxn ang="0">
                    <a:pos x="653" y="85"/>
                  </a:cxn>
                  <a:cxn ang="0">
                    <a:pos x="577" y="17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40" name="Freeform 175"/>
              <p:cNvSpPr>
                <a:spLocks/>
              </p:cNvSpPr>
              <p:nvPr/>
            </p:nvSpPr>
            <p:spPr bwMode="hidden">
              <a:xfrm rot="-744944">
                <a:off x="3996" y="3377"/>
                <a:ext cx="729" cy="1047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41" name="Freeform 176"/>
              <p:cNvSpPr>
                <a:spLocks/>
              </p:cNvSpPr>
              <p:nvPr/>
            </p:nvSpPr>
            <p:spPr bwMode="hidden">
              <a:xfrm>
                <a:off x="3685" y="3623"/>
                <a:ext cx="472" cy="726"/>
              </a:xfrm>
              <a:custGeom>
                <a:avLst/>
                <a:gdLst/>
                <a:ahLst/>
                <a:cxnLst>
                  <a:cxn ang="0">
                    <a:pos x="116" y="694"/>
                  </a:cxn>
                  <a:cxn ang="0">
                    <a:pos x="41" y="440"/>
                  </a:cxn>
                  <a:cxn ang="0">
                    <a:pos x="6" y="148"/>
                  </a:cxn>
                  <a:cxn ang="0">
                    <a:pos x="78" y="28"/>
                  </a:cxn>
                  <a:cxn ang="0">
                    <a:pos x="222" y="28"/>
                  </a:cxn>
                  <a:cxn ang="0">
                    <a:pos x="317" y="196"/>
                  </a:cxn>
                  <a:cxn ang="0">
                    <a:pos x="437" y="555"/>
                  </a:cxn>
                  <a:cxn ang="0">
                    <a:pos x="458" y="691"/>
                  </a:cxn>
                  <a:cxn ang="0">
                    <a:pos x="350" y="694"/>
                  </a:cxn>
                  <a:cxn ang="0">
                    <a:pos x="341" y="651"/>
                  </a:cxn>
                  <a:cxn ang="0">
                    <a:pos x="198" y="244"/>
                  </a:cxn>
                  <a:cxn ang="0">
                    <a:pos x="150" y="172"/>
                  </a:cxn>
                  <a:cxn ang="0">
                    <a:pos x="150" y="220"/>
                  </a:cxn>
                  <a:cxn ang="0">
                    <a:pos x="269" y="531"/>
                  </a:cxn>
                  <a:cxn ang="0">
                    <a:pos x="311" y="691"/>
                  </a:cxn>
                  <a:cxn ang="0">
                    <a:pos x="116" y="694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42" name="Group 17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46" name="Freeform 17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7" name="Freeform 17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8" name="Freeform 18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9" name="Freeform 18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0" name="Freeform 18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43" name="Group 18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44" name="Freeform 184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5" name="Freeform 185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</p:grpSp>
        <p:sp>
          <p:nvSpPr>
            <p:cNvPr id="6" name="Rectangle 186"/>
            <p:cNvSpPr>
              <a:spLocks noChangeArrowheads="1"/>
            </p:cNvSpPr>
            <p:nvPr/>
          </p:nvSpPr>
          <p:spPr bwMode="gray">
            <a:xfrm>
              <a:off x="740" y="2161"/>
              <a:ext cx="5016" cy="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9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5D929C-32AF-4F6A-8C86-6B340125E2D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DC4E1-93C5-4DC2-A0C4-A34BA59AACB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240A-C8B0-4CF2-B83E-32DA9491B9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4CFC1-6D74-491B-A2BC-5129367AF6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B009-C42B-438D-9AD8-CDCFF8CEF9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79231-60A2-44A6-8DB1-1016A2D805B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CCEF2-4D99-4D8E-8845-61A44E51BD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22C21-54EA-4007-8F49-50FC1A4A63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4B666-A19C-405A-9E1C-B936BF5368B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3DF6D-4F3F-4858-994B-62520B3467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5A712-3E0C-4D31-BFC3-85ADEA36BF9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-25400" y="0"/>
            <a:ext cx="9166225" cy="7027863"/>
            <a:chOff x="-16" y="0"/>
            <a:chExt cx="5774" cy="4427"/>
          </a:xfrm>
        </p:grpSpPr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1035" name="Group 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2" name="Freeform 11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36" name="Group 1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3" name="Freeform 13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" name="Freeform 14"/>
                <p:cNvSpPr>
                  <a:spLocks/>
                </p:cNvSpPr>
                <p:nvPr/>
              </p:nvSpPr>
              <p:spPr bwMode="white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37" name="Group 1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1040" name="Freeform 16"/>
                <p:cNvSpPr>
                  <a:spLocks/>
                </p:cNvSpPr>
                <p:nvPr/>
              </p:nvSpPr>
              <p:spPr bwMode="white">
                <a:xfrm>
                  <a:off x="1146" y="1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41" name="Freeform 17"/>
                <p:cNvSpPr>
                  <a:spLocks/>
                </p:cNvSpPr>
                <p:nvPr/>
              </p:nvSpPr>
              <p:spPr bwMode="white">
                <a:xfrm>
                  <a:off x="1237" y="2174"/>
                  <a:ext cx="251" cy="390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white">
                <a:xfrm>
                  <a:off x="1130" y="2595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white">
                <a:xfrm>
                  <a:off x="1255" y="2644"/>
                  <a:ext cx="146" cy="154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38" name="Group 2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5" name="Freeform 21"/>
                <p:cNvSpPr>
                  <a:spLocks/>
                </p:cNvSpPr>
                <p:nvPr/>
              </p:nvSpPr>
              <p:spPr bwMode="white">
                <a:xfrm>
                  <a:off x="429" y="0"/>
                  <a:ext cx="493" cy="4316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44" y="1104"/>
                    </a:cxn>
                    <a:cxn ang="0">
                      <a:pos x="6" y="1845"/>
                    </a:cxn>
                    <a:cxn ang="0">
                      <a:pos x="6" y="1982"/>
                    </a:cxn>
                    <a:cxn ang="0">
                      <a:pos x="20" y="2024"/>
                    </a:cxn>
                    <a:cxn ang="0">
                      <a:pos x="24" y="2068"/>
                    </a:cxn>
                    <a:cxn ang="0">
                      <a:pos x="6" y="2119"/>
                    </a:cxn>
                    <a:cxn ang="0">
                      <a:pos x="6" y="2210"/>
                    </a:cxn>
                    <a:cxn ang="0">
                      <a:pos x="28" y="2464"/>
                    </a:cxn>
                    <a:cxn ang="0">
                      <a:pos x="24" y="3044"/>
                    </a:cxn>
                    <a:cxn ang="0">
                      <a:pos x="28" y="4316"/>
                    </a:cxn>
                    <a:cxn ang="0">
                      <a:pos x="80" y="4312"/>
                    </a:cxn>
                    <a:cxn ang="0">
                      <a:pos x="88" y="3288"/>
                    </a:cxn>
                    <a:cxn ang="0">
                      <a:pos x="84" y="2416"/>
                    </a:cxn>
                    <a:cxn ang="0">
                      <a:pos x="60" y="2208"/>
                    </a:cxn>
                    <a:cxn ang="0">
                      <a:pos x="92" y="2100"/>
                    </a:cxn>
                    <a:cxn ang="0">
                      <a:pos x="240" y="2084"/>
                    </a:cxn>
                    <a:cxn ang="0">
                      <a:pos x="384" y="2084"/>
                    </a:cxn>
                    <a:cxn ang="0">
                      <a:pos x="428" y="2128"/>
                    </a:cxn>
                    <a:cxn ang="0">
                      <a:pos x="424" y="2236"/>
                    </a:cxn>
                    <a:cxn ang="0">
                      <a:pos x="420" y="2344"/>
                    </a:cxn>
                    <a:cxn ang="0">
                      <a:pos x="408" y="2496"/>
                    </a:cxn>
                    <a:cxn ang="0">
                      <a:pos x="395" y="4313"/>
                    </a:cxn>
                    <a:cxn ang="0">
                      <a:pos x="476" y="4310"/>
                    </a:cxn>
                    <a:cxn ang="0">
                      <a:pos x="459" y="3614"/>
                    </a:cxn>
                    <a:cxn ang="0">
                      <a:pos x="468" y="2472"/>
                    </a:cxn>
                    <a:cxn ang="0">
                      <a:pos x="493" y="2165"/>
                    </a:cxn>
                    <a:cxn ang="0">
                      <a:pos x="468" y="2048"/>
                    </a:cxn>
                    <a:cxn ang="0">
                      <a:pos x="487" y="1982"/>
                    </a:cxn>
                    <a:cxn ang="0">
                      <a:pos x="487" y="1800"/>
                    </a:cxn>
                    <a:cxn ang="0">
                      <a:pos x="456" y="1024"/>
                    </a:cxn>
                    <a:cxn ang="0">
                      <a:pos x="468" y="0"/>
                    </a:cxn>
                    <a:cxn ang="0">
                      <a:pos x="420" y="0"/>
                    </a:cxn>
                    <a:cxn ang="0">
                      <a:pos x="412" y="524"/>
                    </a:cxn>
                    <a:cxn ang="0">
                      <a:pos x="404" y="920"/>
                    </a:cxn>
                    <a:cxn ang="0">
                      <a:pos x="420" y="1592"/>
                    </a:cxn>
                    <a:cxn ang="0">
                      <a:pos x="436" y="1956"/>
                    </a:cxn>
                    <a:cxn ang="0">
                      <a:pos x="400" y="2024"/>
                    </a:cxn>
                    <a:cxn ang="0">
                      <a:pos x="244" y="2004"/>
                    </a:cxn>
                    <a:cxn ang="0">
                      <a:pos x="96" y="2016"/>
                    </a:cxn>
                    <a:cxn ang="0">
                      <a:pos x="54" y="1845"/>
                    </a:cxn>
                    <a:cxn ang="0">
                      <a:pos x="88" y="1356"/>
                    </a:cxn>
                    <a:cxn ang="0">
                      <a:pos x="92" y="580"/>
                    </a:cxn>
                    <a:cxn ang="0">
                      <a:pos x="84" y="0"/>
                    </a:cxn>
                    <a:cxn ang="0">
                      <a:pos x="40" y="0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" name="Freeform 22"/>
                <p:cNvSpPr>
                  <a:spLocks/>
                </p:cNvSpPr>
                <p:nvPr/>
              </p:nvSpPr>
              <p:spPr bwMode="white">
                <a:xfrm>
                  <a:off x="686" y="2115"/>
                  <a:ext cx="110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39" name="Group 2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7" name="Freeform 24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8" name="Freeform 25"/>
                <p:cNvSpPr>
                  <a:spLocks/>
                </p:cNvSpPr>
                <p:nvPr/>
              </p:nvSpPr>
              <p:spPr bwMode="white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1050" name="Freeform 26"/>
              <p:cNvSpPr>
                <a:spLocks/>
              </p:cNvSpPr>
              <p:nvPr/>
            </p:nvSpPr>
            <p:spPr bwMode="white">
              <a:xfrm rot="2199825" flipH="1">
                <a:off x="2185" y="2464"/>
                <a:ext cx="479" cy="950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white">
              <a:xfrm rot="21428822" flipH="1">
                <a:off x="2294" y="2929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white">
              <a:xfrm>
                <a:off x="3188" y="2454"/>
                <a:ext cx="978" cy="332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white">
              <a:xfrm rot="-744944">
                <a:off x="3295" y="2728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white">
              <a:xfrm>
                <a:off x="2993" y="2966"/>
                <a:ext cx="474" cy="1164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1045" name="Group 3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1056" name="Freeform 32"/>
                <p:cNvSpPr>
                  <a:spLocks/>
                </p:cNvSpPr>
                <p:nvPr/>
              </p:nvSpPr>
              <p:spPr bwMode="white">
                <a:xfrm rot="2199825" flipH="1">
                  <a:off x="2305" y="2232"/>
                  <a:ext cx="479" cy="950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57" name="Freeform 33"/>
                <p:cNvSpPr>
                  <a:spLocks/>
                </p:cNvSpPr>
                <p:nvPr/>
              </p:nvSpPr>
              <p:spPr bwMode="white">
                <a:xfrm rot="21428822" flipH="1">
                  <a:off x="2414" y="269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58" name="Freeform 34"/>
                <p:cNvSpPr>
                  <a:spLocks/>
                </p:cNvSpPr>
                <p:nvPr/>
              </p:nvSpPr>
              <p:spPr bwMode="white">
                <a:xfrm>
                  <a:off x="3308" y="2222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59" name="Freeform 35"/>
                <p:cNvSpPr>
                  <a:spLocks/>
                </p:cNvSpPr>
                <p:nvPr/>
              </p:nvSpPr>
              <p:spPr bwMode="white">
                <a:xfrm rot="-744944">
                  <a:off x="3415" y="249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60" name="Freeform 36"/>
                <p:cNvSpPr>
                  <a:spLocks/>
                </p:cNvSpPr>
                <p:nvPr/>
              </p:nvSpPr>
              <p:spPr bwMode="white">
                <a:xfrm>
                  <a:off x="3113" y="273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46" name="Group 3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1062" name="Freeform 3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63" name="Freeform 3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64" name="Freeform 4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9" name="Freeform 4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" name="Freeform 4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47" name="Group 4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1068" name="Freeform 44"/>
                <p:cNvSpPr>
                  <a:spLocks/>
                </p:cNvSpPr>
                <p:nvPr/>
              </p:nvSpPr>
              <p:spPr bwMode="white">
                <a:xfrm>
                  <a:off x="4676" y="0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69" name="Freeform 45"/>
                <p:cNvSpPr>
                  <a:spLocks/>
                </p:cNvSpPr>
                <p:nvPr/>
              </p:nvSpPr>
              <p:spPr bwMode="white">
                <a:xfrm>
                  <a:off x="4767" y="2173"/>
                  <a:ext cx="251" cy="390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" name="Freeform 46"/>
                <p:cNvSpPr>
                  <a:spLocks/>
                </p:cNvSpPr>
                <p:nvPr/>
              </p:nvSpPr>
              <p:spPr bwMode="white">
                <a:xfrm>
                  <a:off x="4660" y="2594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2" name="Freeform 47"/>
                <p:cNvSpPr>
                  <a:spLocks/>
                </p:cNvSpPr>
                <p:nvPr/>
              </p:nvSpPr>
              <p:spPr bwMode="white">
                <a:xfrm>
                  <a:off x="4785" y="2643"/>
                  <a:ext cx="146" cy="154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48" name="Group 4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1073" name="Freeform 49"/>
                <p:cNvSpPr>
                  <a:spLocks/>
                </p:cNvSpPr>
                <p:nvPr/>
              </p:nvSpPr>
              <p:spPr bwMode="white">
                <a:xfrm>
                  <a:off x="3792" y="0"/>
                  <a:ext cx="416" cy="4321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18" y="406"/>
                    </a:cxn>
                    <a:cxn ang="0">
                      <a:pos x="3" y="662"/>
                    </a:cxn>
                    <a:cxn ang="0">
                      <a:pos x="8" y="713"/>
                    </a:cxn>
                    <a:cxn ang="0">
                      <a:pos x="24" y="740"/>
                    </a:cxn>
                    <a:cxn ang="0">
                      <a:pos x="42" y="758"/>
                    </a:cxn>
                    <a:cxn ang="0">
                      <a:pos x="36" y="803"/>
                    </a:cxn>
                    <a:cxn ang="0">
                      <a:pos x="12" y="824"/>
                    </a:cxn>
                    <a:cxn ang="0">
                      <a:pos x="0" y="878"/>
                    </a:cxn>
                    <a:cxn ang="0">
                      <a:pos x="9" y="2903"/>
                    </a:cxn>
                    <a:cxn ang="0">
                      <a:pos x="9" y="3276"/>
                    </a:cxn>
                    <a:cxn ang="0">
                      <a:pos x="16" y="3330"/>
                    </a:cxn>
                    <a:cxn ang="0">
                      <a:pos x="42" y="3354"/>
                    </a:cxn>
                    <a:cxn ang="0">
                      <a:pos x="51" y="3390"/>
                    </a:cxn>
                    <a:cxn ang="0">
                      <a:pos x="39" y="3427"/>
                    </a:cxn>
                    <a:cxn ang="0">
                      <a:pos x="24" y="3466"/>
                    </a:cxn>
                    <a:cxn ang="0">
                      <a:pos x="31" y="4321"/>
                    </a:cxn>
                    <a:cxn ang="0">
                      <a:pos x="102" y="4317"/>
                    </a:cxn>
                    <a:cxn ang="0">
                      <a:pos x="93" y="3529"/>
                    </a:cxn>
                    <a:cxn ang="0">
                      <a:pos x="117" y="3496"/>
                    </a:cxn>
                    <a:cxn ang="0">
                      <a:pos x="156" y="3493"/>
                    </a:cxn>
                    <a:cxn ang="0">
                      <a:pos x="297" y="3502"/>
                    </a:cxn>
                    <a:cxn ang="0">
                      <a:pos x="345" y="3502"/>
                    </a:cxn>
                    <a:cxn ang="0">
                      <a:pos x="357" y="3478"/>
                    </a:cxn>
                    <a:cxn ang="0">
                      <a:pos x="315" y="3459"/>
                    </a:cxn>
                    <a:cxn ang="0">
                      <a:pos x="128" y="3444"/>
                    </a:cxn>
                    <a:cxn ang="0">
                      <a:pos x="99" y="3430"/>
                    </a:cxn>
                    <a:cxn ang="0">
                      <a:pos x="120" y="3408"/>
                    </a:cxn>
                    <a:cxn ang="0">
                      <a:pos x="210" y="3399"/>
                    </a:cxn>
                    <a:cxn ang="0">
                      <a:pos x="337" y="3398"/>
                    </a:cxn>
                    <a:cxn ang="0">
                      <a:pos x="381" y="3381"/>
                    </a:cxn>
                    <a:cxn ang="0">
                      <a:pos x="128" y="3375"/>
                    </a:cxn>
                    <a:cxn ang="0">
                      <a:pos x="87" y="3336"/>
                    </a:cxn>
                    <a:cxn ang="0">
                      <a:pos x="68" y="3285"/>
                    </a:cxn>
                    <a:cxn ang="0">
                      <a:pos x="63" y="1525"/>
                    </a:cxn>
                    <a:cxn ang="0">
                      <a:pos x="68" y="885"/>
                    </a:cxn>
                    <a:cxn ang="0">
                      <a:pos x="84" y="851"/>
                    </a:cxn>
                    <a:cxn ang="0">
                      <a:pos x="120" y="832"/>
                    </a:cxn>
                    <a:cxn ang="0">
                      <a:pos x="405" y="825"/>
                    </a:cxn>
                    <a:cxn ang="0">
                      <a:pos x="405" y="765"/>
                    </a:cxn>
                    <a:cxn ang="0">
                      <a:pos x="203" y="765"/>
                    </a:cxn>
                    <a:cxn ang="0">
                      <a:pos x="150" y="752"/>
                    </a:cxn>
                    <a:cxn ang="0">
                      <a:pos x="105" y="728"/>
                    </a:cxn>
                    <a:cxn ang="0">
                      <a:pos x="75" y="705"/>
                    </a:cxn>
                    <a:cxn ang="0">
                      <a:pos x="60" y="645"/>
                    </a:cxn>
                    <a:cxn ang="0">
                      <a:pos x="81" y="316"/>
                    </a:cxn>
                    <a:cxn ang="0">
                      <a:pos x="81" y="0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74" name="Freeform 50"/>
                <p:cNvSpPr>
                  <a:spLocks/>
                </p:cNvSpPr>
                <p:nvPr/>
              </p:nvSpPr>
              <p:spPr bwMode="white">
                <a:xfrm>
                  <a:off x="4099" y="-7"/>
                  <a:ext cx="187" cy="4323"/>
                </a:xfrm>
                <a:custGeom>
                  <a:avLst/>
                  <a:gdLst/>
                  <a:ahLst/>
                  <a:cxnLst>
                    <a:cxn ang="0">
                      <a:pos x="142" y="0"/>
                    </a:cxn>
                    <a:cxn ang="0">
                      <a:pos x="157" y="658"/>
                    </a:cxn>
                    <a:cxn ang="0">
                      <a:pos x="142" y="733"/>
                    </a:cxn>
                    <a:cxn ang="0">
                      <a:pos x="90" y="763"/>
                    </a:cxn>
                    <a:cxn ang="0">
                      <a:pos x="53" y="792"/>
                    </a:cxn>
                    <a:cxn ang="0">
                      <a:pos x="83" y="830"/>
                    </a:cxn>
                    <a:cxn ang="0">
                      <a:pos x="127" y="837"/>
                    </a:cxn>
                    <a:cxn ang="0">
                      <a:pos x="157" y="875"/>
                    </a:cxn>
                    <a:cxn ang="0">
                      <a:pos x="157" y="1152"/>
                    </a:cxn>
                    <a:cxn ang="0">
                      <a:pos x="135" y="1466"/>
                    </a:cxn>
                    <a:cxn ang="0">
                      <a:pos x="135" y="2573"/>
                    </a:cxn>
                    <a:cxn ang="0">
                      <a:pos x="165" y="3037"/>
                    </a:cxn>
                    <a:cxn ang="0">
                      <a:pos x="180" y="3298"/>
                    </a:cxn>
                    <a:cxn ang="0">
                      <a:pos x="142" y="3418"/>
                    </a:cxn>
                    <a:cxn ang="0">
                      <a:pos x="150" y="3463"/>
                    </a:cxn>
                    <a:cxn ang="0">
                      <a:pos x="172" y="3523"/>
                    </a:cxn>
                    <a:cxn ang="0">
                      <a:pos x="187" y="3807"/>
                    </a:cxn>
                    <a:cxn ang="0">
                      <a:pos x="187" y="4323"/>
                    </a:cxn>
                    <a:cxn ang="0">
                      <a:pos x="120" y="4316"/>
                    </a:cxn>
                    <a:cxn ang="0">
                      <a:pos x="105" y="3605"/>
                    </a:cxn>
                    <a:cxn ang="0">
                      <a:pos x="68" y="3463"/>
                    </a:cxn>
                    <a:cxn ang="0">
                      <a:pos x="83" y="3381"/>
                    </a:cxn>
                    <a:cxn ang="0">
                      <a:pos x="127" y="3313"/>
                    </a:cxn>
                    <a:cxn ang="0">
                      <a:pos x="98" y="3081"/>
                    </a:cxn>
                    <a:cxn ang="0">
                      <a:pos x="83" y="2573"/>
                    </a:cxn>
                    <a:cxn ang="0">
                      <a:pos x="83" y="1825"/>
                    </a:cxn>
                    <a:cxn ang="0">
                      <a:pos x="75" y="1264"/>
                    </a:cxn>
                    <a:cxn ang="0">
                      <a:pos x="83" y="950"/>
                    </a:cxn>
                    <a:cxn ang="0">
                      <a:pos x="38" y="852"/>
                    </a:cxn>
                    <a:cxn ang="0">
                      <a:pos x="0" y="807"/>
                    </a:cxn>
                    <a:cxn ang="0">
                      <a:pos x="75" y="718"/>
                    </a:cxn>
                    <a:cxn ang="0">
                      <a:pos x="105" y="605"/>
                    </a:cxn>
                    <a:cxn ang="0">
                      <a:pos x="90" y="119"/>
                    </a:cxn>
                    <a:cxn ang="0">
                      <a:pos x="75" y="7"/>
                    </a:cxn>
                    <a:cxn ang="0">
                      <a:pos x="142" y="0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49" name="Group 5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1076" name="Freeform 52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77" name="Freeform 53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1079" name="Freeform 55"/>
              <p:cNvSpPr>
                <a:spLocks/>
              </p:cNvSpPr>
              <p:nvPr/>
            </p:nvSpPr>
            <p:spPr bwMode="white">
              <a:xfrm rot="21428822" flipH="1">
                <a:off x="4882" y="660"/>
                <a:ext cx="496" cy="713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white">
              <a:xfrm>
                <a:off x="5541" y="574"/>
                <a:ext cx="216" cy="365"/>
              </a:xfrm>
              <a:custGeom>
                <a:avLst/>
                <a:gdLst/>
                <a:ahLst/>
                <a:cxnLst>
                  <a:cxn ang="0">
                    <a:pos x="39" y="8"/>
                  </a:cxn>
                  <a:cxn ang="0">
                    <a:pos x="213" y="23"/>
                  </a:cxn>
                  <a:cxn ang="0">
                    <a:pos x="216" y="146"/>
                  </a:cxn>
                  <a:cxn ang="0">
                    <a:pos x="84" y="66"/>
                  </a:cxn>
                  <a:cxn ang="0">
                    <a:pos x="72" y="85"/>
                  </a:cxn>
                  <a:cxn ang="0">
                    <a:pos x="169" y="147"/>
                  </a:cxn>
                  <a:cxn ang="0">
                    <a:pos x="213" y="194"/>
                  </a:cxn>
                  <a:cxn ang="0">
                    <a:pos x="216" y="365"/>
                  </a:cxn>
                  <a:cxn ang="0">
                    <a:pos x="45" y="192"/>
                  </a:cxn>
                  <a:cxn ang="0">
                    <a:pos x="1" y="68"/>
                  </a:cxn>
                  <a:cxn ang="0">
                    <a:pos x="39" y="8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white">
              <a:xfrm>
                <a:off x="5373" y="686"/>
                <a:ext cx="334" cy="819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13" name="Group 5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1083" name="Freeform 59"/>
                <p:cNvSpPr>
                  <a:spLocks/>
                </p:cNvSpPr>
                <p:nvPr/>
              </p:nvSpPr>
              <p:spPr bwMode="white">
                <a:xfrm rot="21428822" flipH="1">
                  <a:off x="3387" y="16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84" name="Freeform 60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white">
                <a:xfrm>
                  <a:off x="4085" y="1693"/>
                  <a:ext cx="475" cy="1165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4" name="Group 6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1087" name="Freeform 63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88" name="Freeform 64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089" name="Freeform 65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1090" name="Freeform 66"/>
              <p:cNvSpPr>
                <a:spLocks/>
              </p:cNvSpPr>
              <p:nvPr/>
            </p:nvSpPr>
            <p:spPr bwMode="white">
              <a:xfrm rot="-744944">
                <a:off x="818" y="3141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white">
              <a:xfrm>
                <a:off x="604" y="3352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white">
              <a:xfrm>
                <a:off x="721" y="2948"/>
                <a:ext cx="729" cy="248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white">
              <a:xfrm>
                <a:off x="0" y="3278"/>
                <a:ext cx="537" cy="619"/>
              </a:xfrm>
              <a:custGeom>
                <a:avLst/>
                <a:gdLst/>
                <a:ahLst/>
                <a:cxnLst>
                  <a:cxn ang="0">
                    <a:pos x="497" y="43"/>
                  </a:cxn>
                  <a:cxn ang="0">
                    <a:pos x="315" y="58"/>
                  </a:cxn>
                  <a:cxn ang="0">
                    <a:pos x="0" y="388"/>
                  </a:cxn>
                  <a:cxn ang="0">
                    <a:pos x="3" y="520"/>
                  </a:cxn>
                  <a:cxn ang="0">
                    <a:pos x="119" y="387"/>
                  </a:cxn>
                  <a:cxn ang="0">
                    <a:pos x="302" y="197"/>
                  </a:cxn>
                  <a:cxn ang="0">
                    <a:pos x="447" y="104"/>
                  </a:cxn>
                  <a:cxn ang="0">
                    <a:pos x="460" y="124"/>
                  </a:cxn>
                  <a:cxn ang="0">
                    <a:pos x="357" y="191"/>
                  </a:cxn>
                  <a:cxn ang="0">
                    <a:pos x="221" y="322"/>
                  </a:cxn>
                  <a:cxn ang="0">
                    <a:pos x="0" y="562"/>
                  </a:cxn>
                  <a:cxn ang="0">
                    <a:pos x="0" y="619"/>
                  </a:cxn>
                  <a:cxn ang="0">
                    <a:pos x="264" y="455"/>
                  </a:cxn>
                  <a:cxn ang="0">
                    <a:pos x="488" y="238"/>
                  </a:cxn>
                  <a:cxn ang="0">
                    <a:pos x="536" y="106"/>
                  </a:cxn>
                  <a:cxn ang="0">
                    <a:pos x="497" y="43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94" name="Freeform 70"/>
              <p:cNvSpPr>
                <a:spLocks/>
              </p:cNvSpPr>
              <p:nvPr/>
            </p:nvSpPr>
            <p:spPr bwMode="white">
              <a:xfrm>
                <a:off x="0" y="3063"/>
                <a:ext cx="506" cy="242"/>
              </a:xfrm>
              <a:custGeom>
                <a:avLst/>
                <a:gdLst/>
                <a:ahLst/>
                <a:cxnLst>
                  <a:cxn ang="0">
                    <a:pos x="469" y="200"/>
                  </a:cxn>
                  <a:cxn ang="0">
                    <a:pos x="492" y="168"/>
                  </a:cxn>
                  <a:cxn ang="0">
                    <a:pos x="481" y="114"/>
                  </a:cxn>
                  <a:cxn ang="0">
                    <a:pos x="389" y="31"/>
                  </a:cxn>
                  <a:cxn ang="0">
                    <a:pos x="184" y="1"/>
                  </a:cxn>
                  <a:cxn ang="0">
                    <a:pos x="3" y="24"/>
                  </a:cxn>
                  <a:cxn ang="0">
                    <a:pos x="0" y="114"/>
                  </a:cxn>
                  <a:cxn ang="0">
                    <a:pos x="169" y="103"/>
                  </a:cxn>
                  <a:cxn ang="0">
                    <a:pos x="340" y="129"/>
                  </a:cxn>
                  <a:cxn ang="0">
                    <a:pos x="389" y="153"/>
                  </a:cxn>
                  <a:cxn ang="0">
                    <a:pos x="386" y="170"/>
                  </a:cxn>
                  <a:cxn ang="0">
                    <a:pos x="319" y="143"/>
                  </a:cxn>
                  <a:cxn ang="0">
                    <a:pos x="166" y="120"/>
                  </a:cxn>
                  <a:cxn ang="0">
                    <a:pos x="3" y="144"/>
                  </a:cxn>
                  <a:cxn ang="0">
                    <a:pos x="6" y="204"/>
                  </a:cxn>
                  <a:cxn ang="0">
                    <a:pos x="271" y="241"/>
                  </a:cxn>
                  <a:cxn ang="0">
                    <a:pos x="469" y="200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95" name="Freeform 71"/>
              <p:cNvSpPr>
                <a:spLocks/>
              </p:cNvSpPr>
              <p:nvPr/>
            </p:nvSpPr>
            <p:spPr bwMode="white">
              <a:xfrm rot="-744944">
                <a:off x="811" y="22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white">
              <a:xfrm>
                <a:off x="597" y="233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97" name="Freeform 73"/>
              <p:cNvSpPr>
                <a:spLocks/>
              </p:cNvSpPr>
              <p:nvPr/>
            </p:nvSpPr>
            <p:spPr bwMode="white">
              <a:xfrm>
                <a:off x="667" y="0"/>
                <a:ext cx="880" cy="76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776" y="0"/>
                  </a:cxn>
                  <a:cxn ang="0">
                    <a:pos x="705" y="31"/>
                  </a:cxn>
                  <a:cxn ang="0">
                    <a:pos x="619" y="31"/>
                  </a:cxn>
                  <a:cxn ang="0">
                    <a:pos x="636" y="48"/>
                  </a:cxn>
                  <a:cxn ang="0">
                    <a:pos x="549" y="65"/>
                  </a:cxn>
                  <a:cxn ang="0">
                    <a:pos x="272" y="65"/>
                  </a:cxn>
                  <a:cxn ang="0">
                    <a:pos x="83" y="0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98" name="Freeform 74"/>
              <p:cNvSpPr>
                <a:spLocks/>
              </p:cNvSpPr>
              <p:nvPr/>
            </p:nvSpPr>
            <p:spPr bwMode="white">
              <a:xfrm>
                <a:off x="-14" y="161"/>
                <a:ext cx="544" cy="634"/>
              </a:xfrm>
              <a:custGeom>
                <a:avLst/>
                <a:gdLst/>
                <a:ahLst/>
                <a:cxnLst>
                  <a:cxn ang="0">
                    <a:pos x="504" y="41"/>
                  </a:cxn>
                  <a:cxn ang="0">
                    <a:pos x="322" y="56"/>
                  </a:cxn>
                  <a:cxn ang="0">
                    <a:pos x="17" y="379"/>
                  </a:cxn>
                  <a:cxn ang="0">
                    <a:pos x="14" y="520"/>
                  </a:cxn>
                  <a:cxn ang="0">
                    <a:pos x="126" y="385"/>
                  </a:cxn>
                  <a:cxn ang="0">
                    <a:pos x="309" y="195"/>
                  </a:cxn>
                  <a:cxn ang="0">
                    <a:pos x="454" y="102"/>
                  </a:cxn>
                  <a:cxn ang="0">
                    <a:pos x="467" y="122"/>
                  </a:cxn>
                  <a:cxn ang="0">
                    <a:pos x="364" y="189"/>
                  </a:cxn>
                  <a:cxn ang="0">
                    <a:pos x="228" y="320"/>
                  </a:cxn>
                  <a:cxn ang="0">
                    <a:pos x="41" y="527"/>
                  </a:cxn>
                  <a:cxn ang="0">
                    <a:pos x="17" y="559"/>
                  </a:cxn>
                  <a:cxn ang="0">
                    <a:pos x="14" y="628"/>
                  </a:cxn>
                  <a:cxn ang="0">
                    <a:pos x="43" y="598"/>
                  </a:cxn>
                  <a:cxn ang="0">
                    <a:pos x="271" y="453"/>
                  </a:cxn>
                  <a:cxn ang="0">
                    <a:pos x="495" y="236"/>
                  </a:cxn>
                  <a:cxn ang="0">
                    <a:pos x="543" y="104"/>
                  </a:cxn>
                  <a:cxn ang="0">
                    <a:pos x="504" y="41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white">
              <a:xfrm>
                <a:off x="0" y="0"/>
                <a:ext cx="499" cy="186"/>
              </a:xfrm>
              <a:custGeom>
                <a:avLst/>
                <a:gdLst/>
                <a:ahLst/>
                <a:cxnLst>
                  <a:cxn ang="0">
                    <a:pos x="462" y="144"/>
                  </a:cxn>
                  <a:cxn ang="0">
                    <a:pos x="485" y="112"/>
                  </a:cxn>
                  <a:cxn ang="0">
                    <a:pos x="474" y="58"/>
                  </a:cxn>
                  <a:cxn ang="0">
                    <a:pos x="411" y="3"/>
                  </a:cxn>
                  <a:cxn ang="0">
                    <a:pos x="0" y="0"/>
                  </a:cxn>
                  <a:cxn ang="0">
                    <a:pos x="3" y="60"/>
                  </a:cxn>
                  <a:cxn ang="0">
                    <a:pos x="162" y="47"/>
                  </a:cxn>
                  <a:cxn ang="0">
                    <a:pos x="333" y="73"/>
                  </a:cxn>
                  <a:cxn ang="0">
                    <a:pos x="382" y="97"/>
                  </a:cxn>
                  <a:cxn ang="0">
                    <a:pos x="379" y="114"/>
                  </a:cxn>
                  <a:cxn ang="0">
                    <a:pos x="312" y="87"/>
                  </a:cxn>
                  <a:cxn ang="0">
                    <a:pos x="159" y="64"/>
                  </a:cxn>
                  <a:cxn ang="0">
                    <a:pos x="3" y="87"/>
                  </a:cxn>
                  <a:cxn ang="0">
                    <a:pos x="3" y="150"/>
                  </a:cxn>
                  <a:cxn ang="0">
                    <a:pos x="264" y="185"/>
                  </a:cxn>
                  <a:cxn ang="0">
                    <a:pos x="462" y="144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1065" name="Group 7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1101" name="Freeform 77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66" name="Group 8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1105" name="Freeform 81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1108" name="Freeform 84"/>
              <p:cNvSpPr>
                <a:spLocks/>
              </p:cNvSpPr>
              <p:nvPr/>
            </p:nvSpPr>
            <p:spPr bwMode="white">
              <a:xfrm>
                <a:off x="2998" y="3579"/>
                <a:ext cx="678" cy="738"/>
              </a:xfrm>
              <a:custGeom>
                <a:avLst/>
                <a:gdLst/>
                <a:ahLst/>
                <a:cxnLst>
                  <a:cxn ang="0">
                    <a:pos x="577" y="17"/>
                  </a:cxn>
                  <a:cxn ang="0">
                    <a:pos x="341" y="100"/>
                  </a:cxn>
                  <a:cxn ang="0">
                    <a:pos x="54" y="621"/>
                  </a:cxn>
                  <a:cxn ang="0">
                    <a:pos x="17" y="735"/>
                  </a:cxn>
                  <a:cxn ang="0">
                    <a:pos x="140" y="738"/>
                  </a:cxn>
                  <a:cxn ang="0">
                    <a:pos x="198" y="614"/>
                  </a:cxn>
                  <a:cxn ang="0">
                    <a:pos x="375" y="292"/>
                  </a:cxn>
                  <a:cxn ang="0">
                    <a:pos x="534" y="115"/>
                  </a:cxn>
                  <a:cxn ang="0">
                    <a:pos x="559" y="138"/>
                  </a:cxn>
                  <a:cxn ang="0">
                    <a:pos x="445" y="264"/>
                  </a:cxn>
                  <a:cxn ang="0">
                    <a:pos x="311" y="487"/>
                  </a:cxn>
                  <a:cxn ang="0">
                    <a:pos x="188" y="738"/>
                  </a:cxn>
                  <a:cxn ang="0">
                    <a:pos x="353" y="738"/>
                  </a:cxn>
                  <a:cxn ang="0">
                    <a:pos x="417" y="651"/>
                  </a:cxn>
                  <a:cxn ang="0">
                    <a:pos x="638" y="279"/>
                  </a:cxn>
                  <a:cxn ang="0">
                    <a:pos x="653" y="85"/>
                  </a:cxn>
                  <a:cxn ang="0">
                    <a:pos x="577" y="17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109" name="Freeform 85"/>
              <p:cNvSpPr>
                <a:spLocks/>
              </p:cNvSpPr>
              <p:nvPr/>
            </p:nvSpPr>
            <p:spPr bwMode="white">
              <a:xfrm rot="-744944">
                <a:off x="3996" y="3377"/>
                <a:ext cx="729" cy="1047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white">
              <a:xfrm>
                <a:off x="3685" y="3623"/>
                <a:ext cx="472" cy="726"/>
              </a:xfrm>
              <a:custGeom>
                <a:avLst/>
                <a:gdLst/>
                <a:ahLst/>
                <a:cxnLst>
                  <a:cxn ang="0">
                    <a:pos x="116" y="694"/>
                  </a:cxn>
                  <a:cxn ang="0">
                    <a:pos x="41" y="440"/>
                  </a:cxn>
                  <a:cxn ang="0">
                    <a:pos x="6" y="148"/>
                  </a:cxn>
                  <a:cxn ang="0">
                    <a:pos x="78" y="28"/>
                  </a:cxn>
                  <a:cxn ang="0">
                    <a:pos x="222" y="28"/>
                  </a:cxn>
                  <a:cxn ang="0">
                    <a:pos x="317" y="196"/>
                  </a:cxn>
                  <a:cxn ang="0">
                    <a:pos x="437" y="555"/>
                  </a:cxn>
                  <a:cxn ang="0">
                    <a:pos x="458" y="691"/>
                  </a:cxn>
                  <a:cxn ang="0">
                    <a:pos x="350" y="694"/>
                  </a:cxn>
                  <a:cxn ang="0">
                    <a:pos x="341" y="651"/>
                  </a:cxn>
                  <a:cxn ang="0">
                    <a:pos x="198" y="244"/>
                  </a:cxn>
                  <a:cxn ang="0">
                    <a:pos x="150" y="172"/>
                  </a:cxn>
                  <a:cxn ang="0">
                    <a:pos x="150" y="220"/>
                  </a:cxn>
                  <a:cxn ang="0">
                    <a:pos x="269" y="531"/>
                  </a:cxn>
                  <a:cxn ang="0">
                    <a:pos x="311" y="691"/>
                  </a:cxn>
                  <a:cxn ang="0">
                    <a:pos x="116" y="694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1070" name="Group 8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1112" name="Freeform 8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13" name="Freeform 8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14" name="Freeform 9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15" name="Freeform 9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16" name="Freeform 9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71" name="Group 9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1118" name="Freeform 94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1119" name="Freeform 95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</p:grpSp>
        <p:sp>
          <p:nvSpPr>
            <p:cNvPr id="1120" name="Rectangle 96"/>
            <p:cNvSpPr>
              <a:spLocks noChangeArrowheads="1"/>
            </p:cNvSpPr>
            <p:nvPr/>
          </p:nvSpPr>
          <p:spPr bwMode="gray">
            <a:xfrm>
              <a:off x="813" y="3"/>
              <a:ext cx="4945" cy="95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1963" y="908"/>
              <a:ext cx="3793" cy="5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3208D12-CF5B-4EFE-ACBA-78059D7270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3448050"/>
          </a:xfrm>
        </p:spPr>
        <p:txBody>
          <a:bodyPr/>
          <a:lstStyle/>
          <a:p>
            <a:pPr eaLnBrk="1" hangingPunct="1"/>
            <a:r>
              <a:rPr lang="es-MX" dirty="0" smtClean="0"/>
              <a:t>Clases sociales</a:t>
            </a:r>
          </a:p>
        </p:txBody>
      </p:sp>
      <p:sp>
        <p:nvSpPr>
          <p:cNvPr id="3075" name="2 Subtítulo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762000"/>
          </a:xfrm>
        </p:spPr>
        <p:txBody>
          <a:bodyPr/>
          <a:lstStyle/>
          <a:p>
            <a:pPr eaLnBrk="1" hangingPunct="1"/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Niveles</a:t>
            </a: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2160240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es-MX" sz="2800" dirty="0" smtClean="0"/>
              <a:t>Estructural  </a:t>
            </a:r>
            <a:r>
              <a:rPr lang="es-MX" sz="2800" dirty="0" smtClean="0"/>
              <a:t>(El </a:t>
            </a:r>
            <a:r>
              <a:rPr lang="es-MX" sz="2800" dirty="0" smtClean="0"/>
              <a:t>C</a:t>
            </a:r>
            <a:r>
              <a:rPr lang="es-MX" sz="2800" dirty="0" smtClean="0"/>
              <a:t>apital</a:t>
            </a:r>
            <a:r>
              <a:rPr lang="es-MX" sz="2800" dirty="0" smtClean="0"/>
              <a:t>)</a:t>
            </a:r>
          </a:p>
          <a:p>
            <a:pPr marL="514350" indent="-514350" eaLnBrk="1" hangingPunct="1">
              <a:buFontTx/>
              <a:buAutoNum type="arabicPeriod"/>
            </a:pPr>
            <a:endParaRPr lang="es-MX" sz="2800" dirty="0" smtClean="0"/>
          </a:p>
          <a:p>
            <a:pPr marL="514350" indent="-514350" eaLnBrk="1" hangingPunct="1">
              <a:buFontTx/>
              <a:buAutoNum type="arabicPeriod"/>
            </a:pPr>
            <a:endParaRPr lang="es-MX" sz="2800" dirty="0" smtClean="0"/>
          </a:p>
          <a:p>
            <a:pPr marL="514350" indent="-514350" eaLnBrk="1" hangingPunct="1">
              <a:buFontTx/>
              <a:buAutoNum type="arabicPeriod"/>
            </a:pPr>
            <a:r>
              <a:rPr lang="es-MX" sz="2800" dirty="0" smtClean="0"/>
              <a:t>18 Brumario (inclusión de </a:t>
            </a:r>
            <a:r>
              <a:rPr lang="es-MX" sz="2800" dirty="0" smtClean="0"/>
              <a:t>lo </a:t>
            </a:r>
            <a:r>
              <a:rPr lang="es-MX" sz="2800" dirty="0" err="1" smtClean="0"/>
              <a:t>superestructural</a:t>
            </a:r>
            <a:r>
              <a:rPr lang="es-MX" sz="2800" dirty="0" smtClean="0"/>
              <a:t>)</a:t>
            </a:r>
          </a:p>
          <a:p>
            <a:pPr marL="514350" indent="-514350" eaLnBrk="1" hangingPunct="1">
              <a:buFontTx/>
              <a:buAutoNum type="arabicPeriod"/>
            </a:pPr>
            <a:endParaRPr lang="es-MX" sz="2800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1115616" y="231467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Posesión de medios de producción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923928" y="2386681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K, obreros, terratenientes</a:t>
            </a:r>
            <a:endParaRPr lang="es-MX" dirty="0"/>
          </a:p>
        </p:txBody>
      </p:sp>
      <p:sp>
        <p:nvSpPr>
          <p:cNvPr id="7" name="6 Abrir corchete"/>
          <p:cNvSpPr/>
          <p:nvPr/>
        </p:nvSpPr>
        <p:spPr>
          <a:xfrm>
            <a:off x="3923928" y="2314673"/>
            <a:ext cx="144016" cy="561367"/>
          </a:xfrm>
          <a:prstGeom prst="lef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errar corchete"/>
          <p:cNvSpPr/>
          <p:nvPr/>
        </p:nvSpPr>
        <p:spPr>
          <a:xfrm>
            <a:off x="6660232" y="2314673"/>
            <a:ext cx="144016" cy="561367"/>
          </a:xfrm>
          <a:prstGeom prst="rightBracket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467544" y="4941168"/>
            <a:ext cx="82296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AutoNum type="arabicPeriod"/>
              <a:tabLst/>
              <a:defRPr/>
            </a:pPr>
            <a:r>
              <a:rPr lang="es-MX" sz="2800" kern="0" noProof="0" dirty="0" smtClean="0">
                <a:solidFill>
                  <a:schemeClr val="tx2"/>
                </a:solidFill>
                <a:latin typeface="+mn-lt"/>
              </a:rPr>
              <a:t>C</a:t>
            </a:r>
            <a:r>
              <a:rPr kumimoji="0" lang="es-MX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apas o</a:t>
            </a:r>
            <a:r>
              <a:rPr kumimoji="0" lang="es-MX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clases intermedias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AutoNum type="arabicPeriod"/>
              <a:tabLst/>
              <a:defRPr/>
            </a:pPr>
            <a:r>
              <a:rPr kumimoji="0" lang="es-MX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importancia de lo político-ideológico</a:t>
            </a:r>
            <a:r>
              <a:rPr kumimoji="0" lang="es-MX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 la definición de la clase</a:t>
            </a:r>
            <a:endParaRPr kumimoji="0" lang="es-MX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23528" y="4077072"/>
            <a:ext cx="871296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tabLst/>
              <a:defRPr/>
            </a:pPr>
            <a:r>
              <a:rPr lang="es-MX" sz="2800" kern="0" dirty="0" smtClean="0">
                <a:solidFill>
                  <a:schemeClr val="tx2"/>
                </a:solidFill>
                <a:latin typeface="+mn-lt"/>
              </a:rPr>
              <a:t>Modo de producción	    Formación económico social</a:t>
            </a:r>
            <a:endParaRPr kumimoji="0" lang="es-MX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AutoNum type="arabicPeriod"/>
              <a:tabLst/>
              <a:defRPr/>
            </a:pPr>
            <a:endParaRPr kumimoji="0" lang="es-MX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3779912" y="4365104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Lenin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sz="2800" dirty="0" smtClean="0"/>
              <a:t>Lugar que se ocupa en el sistema de producción</a:t>
            </a:r>
          </a:p>
          <a:p>
            <a:pPr marL="514350" indent="-514350">
              <a:buFont typeface="+mj-lt"/>
              <a:buAutoNum type="arabicPeriod"/>
            </a:pPr>
            <a:endParaRPr lang="es-MX" sz="2800" dirty="0" smtClean="0"/>
          </a:p>
          <a:p>
            <a:pPr marL="514350" indent="-514350">
              <a:buFont typeface="+mj-lt"/>
              <a:buAutoNum type="arabicPeriod"/>
            </a:pPr>
            <a:endParaRPr lang="es-MX" sz="2800" dirty="0" smtClean="0"/>
          </a:p>
          <a:p>
            <a:pPr marL="514350" indent="-514350">
              <a:buFont typeface="+mj-lt"/>
              <a:buAutoNum type="arabicPeriod"/>
            </a:pPr>
            <a:endParaRPr lang="es-MX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800" dirty="0" smtClean="0"/>
              <a:t>Relación con respecto </a:t>
            </a:r>
            <a:r>
              <a:rPr lang="es-MX" sz="2800" dirty="0" smtClean="0"/>
              <a:t>de </a:t>
            </a:r>
            <a:r>
              <a:rPr lang="es-MX" sz="2800" dirty="0" smtClean="0"/>
              <a:t>los M.P. </a:t>
            </a:r>
          </a:p>
          <a:p>
            <a:pPr marL="514350" indent="-514350">
              <a:buFont typeface="+mj-lt"/>
              <a:buAutoNum type="arabicPeriod"/>
            </a:pPr>
            <a:endParaRPr lang="es-MX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800" dirty="0" smtClean="0"/>
              <a:t>Papel que desempeña en la organización social del trabajo</a:t>
            </a:r>
            <a:endParaRPr lang="es-MX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131840" y="24928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Productor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2771800" y="320368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 productor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4644008" y="23488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Vende FT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4644008" y="26276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 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4644008" y="30689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Vende FT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4644008" y="33477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 </a:t>
            </a:r>
            <a:endParaRPr lang="es-MX" dirty="0"/>
          </a:p>
        </p:txBody>
      </p:sp>
      <p:sp>
        <p:nvSpPr>
          <p:cNvPr id="10" name="9 Abrir llave"/>
          <p:cNvSpPr/>
          <p:nvPr/>
        </p:nvSpPr>
        <p:spPr>
          <a:xfrm>
            <a:off x="4355976" y="2420888"/>
            <a:ext cx="216024" cy="504056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Abrir llave"/>
          <p:cNvSpPr/>
          <p:nvPr/>
        </p:nvSpPr>
        <p:spPr>
          <a:xfrm>
            <a:off x="4355976" y="3140968"/>
            <a:ext cx="216024" cy="504056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6516216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Propietario</a:t>
            </a:r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516216" y="40677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 propietario </a:t>
            </a:r>
            <a:endParaRPr lang="es-MX" dirty="0"/>
          </a:p>
        </p:txBody>
      </p:sp>
      <p:sp>
        <p:nvSpPr>
          <p:cNvPr id="14" name="13 Abrir llave"/>
          <p:cNvSpPr/>
          <p:nvPr/>
        </p:nvSpPr>
        <p:spPr>
          <a:xfrm>
            <a:off x="6228184" y="3861048"/>
            <a:ext cx="216024" cy="504056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3203848" y="53732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Dirigen</a:t>
            </a:r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203848" y="56519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  </a:t>
            </a:r>
            <a:endParaRPr lang="es-MX" dirty="0"/>
          </a:p>
        </p:txBody>
      </p:sp>
      <p:sp>
        <p:nvSpPr>
          <p:cNvPr id="17" name="16 Abrir llave"/>
          <p:cNvSpPr/>
          <p:nvPr/>
        </p:nvSpPr>
        <p:spPr>
          <a:xfrm>
            <a:off x="2915816" y="5445224"/>
            <a:ext cx="216024" cy="504056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s-MX" sz="2800" dirty="0" smtClean="0"/>
              <a:t>Modo y proporción que reciben de la riqueza</a:t>
            </a:r>
          </a:p>
          <a:p>
            <a:pPr marL="514350" indent="-514350">
              <a:buFont typeface="+mj-lt"/>
              <a:buAutoNum type="arabicPeriod" startAt="4"/>
            </a:pPr>
            <a:endParaRPr lang="es-MX" sz="2800" dirty="0" smtClean="0"/>
          </a:p>
          <a:p>
            <a:pPr marL="514350" indent="-514350">
              <a:buFont typeface="+mj-lt"/>
              <a:buAutoNum type="arabicPeriod" startAt="4"/>
            </a:pPr>
            <a:endParaRPr lang="es-MX" sz="2800" dirty="0" smtClean="0"/>
          </a:p>
          <a:p>
            <a:pPr marL="514350" indent="-514350">
              <a:buFont typeface="+mj-lt"/>
              <a:buAutoNum type="arabicPeriod" startAt="4"/>
            </a:pPr>
            <a:endParaRPr lang="es-MX" sz="2800" dirty="0" smtClean="0"/>
          </a:p>
          <a:p>
            <a:pPr marL="514350" indent="-514350">
              <a:buNone/>
            </a:pPr>
            <a:r>
              <a:rPr lang="es-MX" sz="2800" dirty="0" smtClean="0"/>
              <a:t>	Ejemplo: Campesino parcelario</a:t>
            </a:r>
          </a:p>
          <a:p>
            <a:pPr marL="2686050" lvl="5" indent="-514350">
              <a:buFont typeface="+mj-lt"/>
              <a:buAutoNum type="arabicParenR"/>
            </a:pPr>
            <a:r>
              <a:rPr lang="es-MX" sz="2400" dirty="0" smtClean="0"/>
              <a:t>	Condiciones económicas comunes</a:t>
            </a:r>
          </a:p>
          <a:p>
            <a:pPr marL="2686050" lvl="5" indent="-514350">
              <a:buFont typeface="+mj-lt"/>
              <a:buAutoNum type="arabicParenR"/>
            </a:pPr>
            <a:r>
              <a:rPr lang="es-MX" sz="2400" dirty="0" smtClean="0"/>
              <a:t>Modo de vida</a:t>
            </a:r>
          </a:p>
          <a:p>
            <a:pPr marL="2686050" lvl="5" indent="-514350">
              <a:buFont typeface="+mj-lt"/>
              <a:buAutoNum type="arabicParenR"/>
            </a:pPr>
            <a:r>
              <a:rPr lang="es-MX" sz="2400" dirty="0" smtClean="0"/>
              <a:t>Intereses opuestos a otros</a:t>
            </a:r>
          </a:p>
          <a:p>
            <a:pPr marL="2686050" lvl="5" indent="-514350">
              <a:buFont typeface="+mj-lt"/>
              <a:buAutoNum type="arabicParenR"/>
            </a:pPr>
            <a:r>
              <a:rPr lang="es-MX" sz="2400" dirty="0" smtClean="0"/>
              <a:t>Cultura		</a:t>
            </a:r>
            <a:endParaRPr lang="es-MX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907704" y="236165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Clase en sí </a:t>
            </a:r>
          </a:p>
          <a:p>
            <a:pPr algn="ctr"/>
            <a:r>
              <a:rPr lang="es-MX" dirty="0" smtClean="0"/>
              <a:t>(por su posición, M.P., distribución)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932040" y="2361654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Para sí </a:t>
            </a:r>
          </a:p>
          <a:p>
            <a:pPr algn="ctr"/>
            <a:r>
              <a:rPr lang="es-MX" dirty="0" smtClean="0"/>
              <a:t>(emprenden la lucha contra otra clase)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4067944" y="2649686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3215878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Categorías sociales</a:t>
            </a:r>
            <a:endParaRPr lang="es-MX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3968" y="234888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Iglesia </a:t>
            </a:r>
            <a:endParaRPr lang="es-MX" sz="3200" dirty="0"/>
          </a:p>
        </p:txBody>
      </p:sp>
      <p:sp>
        <p:nvSpPr>
          <p:cNvPr id="7" name="6 Abrir llave"/>
          <p:cNvSpPr/>
          <p:nvPr/>
        </p:nvSpPr>
        <p:spPr>
          <a:xfrm>
            <a:off x="3563888" y="2348880"/>
            <a:ext cx="648072" cy="2808312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3200"/>
          </a:p>
        </p:txBody>
      </p:sp>
      <p:sp>
        <p:nvSpPr>
          <p:cNvPr id="8" name="7 CuadroTexto"/>
          <p:cNvSpPr txBox="1"/>
          <p:nvPr/>
        </p:nvSpPr>
        <p:spPr>
          <a:xfrm>
            <a:off x="4283968" y="307825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Ejército </a:t>
            </a:r>
            <a:endParaRPr lang="es-MX" sz="3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283968" y="3789621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Intelectuales </a:t>
            </a:r>
            <a:endParaRPr lang="es-MX" sz="3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4283968" y="4509701"/>
            <a:ext cx="4032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Lumpen proletariado </a:t>
            </a:r>
            <a:endParaRPr lang="es-MX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Thompson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845024"/>
          </a:xfrm>
        </p:spPr>
        <p:txBody>
          <a:bodyPr/>
          <a:lstStyle/>
          <a:p>
            <a:r>
              <a:rPr lang="es-MX" sz="2800" dirty="0" smtClean="0"/>
              <a:t>Proceso de formación de clase (experiencia, praxis, práctica)</a:t>
            </a:r>
          </a:p>
          <a:p>
            <a:r>
              <a:rPr lang="es-MX" sz="2800" dirty="0" smtClean="0"/>
              <a:t>E.P. Thompson: Clase obrera, no estructura = condiciones materiales de existencia + experiencia + conciencia</a:t>
            </a:r>
          </a:p>
          <a:p>
            <a:r>
              <a:rPr lang="es-MX" sz="2800" dirty="0" smtClean="0"/>
              <a:t>Proceso de formación de clases: clase es producto y hacedor (identificación y sentirse opuesto a otro)</a:t>
            </a:r>
            <a:endParaRPr lang="es-MX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s-MX" sz="2800" dirty="0" smtClean="0"/>
              <a:t>Tradiciones populares: </a:t>
            </a:r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000" dirty="0" smtClean="0"/>
          </a:p>
          <a:p>
            <a:pPr marL="571500" indent="-571500">
              <a:buFont typeface="+mj-lt"/>
              <a:buAutoNum type="romanUcPeriod"/>
            </a:pPr>
            <a:r>
              <a:rPr lang="es-MX" sz="2800" dirty="0" smtClean="0"/>
              <a:t>Revolución industrial:</a:t>
            </a:r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r>
              <a:rPr lang="es-MX" sz="2800" dirty="0" smtClean="0"/>
              <a:t>Organizaciones</a:t>
            </a:r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 smtClean="0"/>
          </a:p>
          <a:p>
            <a:pPr marL="571500" indent="-571500">
              <a:buFont typeface="+mj-lt"/>
              <a:buAutoNum type="romanUcPeriod"/>
            </a:pPr>
            <a:endParaRPr lang="es-MX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88024" y="201558"/>
            <a:ext cx="26642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tx2"/>
                </a:solidFill>
                <a:latin typeface="+mn-lt"/>
              </a:rPr>
              <a:t>inglés libre</a:t>
            </a:r>
          </a:p>
          <a:p>
            <a:r>
              <a:rPr lang="es-MX" sz="2800" dirty="0" smtClean="0">
                <a:solidFill>
                  <a:schemeClr val="tx2"/>
                </a:solidFill>
                <a:latin typeface="+mn-lt"/>
              </a:rPr>
              <a:t>Motín</a:t>
            </a:r>
          </a:p>
          <a:p>
            <a:r>
              <a:rPr lang="es-MX" sz="2800" dirty="0" smtClean="0">
                <a:solidFill>
                  <a:schemeClr val="tx2"/>
                </a:solidFill>
                <a:latin typeface="+mn-lt"/>
              </a:rPr>
              <a:t>Metodismo</a:t>
            </a:r>
          </a:p>
          <a:p>
            <a:r>
              <a:rPr lang="es-MX" sz="2800" dirty="0" smtClean="0">
                <a:solidFill>
                  <a:schemeClr val="tx2"/>
                </a:solidFill>
                <a:latin typeface="+mn-lt"/>
              </a:rPr>
              <a:t>Intelectuales 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67544" y="3734455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Explotación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699792" y="3356992"/>
            <a:ext cx="20882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Transparente</a:t>
            </a:r>
          </a:p>
          <a:p>
            <a:endParaRPr lang="es-MX" sz="800" dirty="0" smtClean="0"/>
          </a:p>
          <a:p>
            <a:r>
              <a:rPr lang="es-MX" dirty="0" err="1" smtClean="0"/>
              <a:t>Master</a:t>
            </a:r>
            <a:endParaRPr lang="es-MX" dirty="0" smtClean="0"/>
          </a:p>
          <a:p>
            <a:endParaRPr lang="es-MX" sz="800" dirty="0" smtClean="0"/>
          </a:p>
          <a:p>
            <a:r>
              <a:rPr lang="es-MX" dirty="0" smtClean="0"/>
              <a:t>Monotonía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16016" y="2780928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Patrones </a:t>
            </a:r>
            <a:r>
              <a:rPr lang="es-MX" dirty="0" smtClean="0"/>
              <a:t>sin autoridad</a:t>
            </a:r>
          </a:p>
          <a:p>
            <a:r>
              <a:rPr lang="es-MX" dirty="0" smtClean="0"/>
              <a:t>Pérdida status social</a:t>
            </a:r>
          </a:p>
          <a:p>
            <a:r>
              <a:rPr lang="es-MX" dirty="0" smtClean="0"/>
              <a:t>Pérdida independencia económica</a:t>
            </a:r>
          </a:p>
          <a:p>
            <a:r>
              <a:rPr lang="es-MX" dirty="0" smtClean="0"/>
              <a:t>Economía familiar</a:t>
            </a:r>
          </a:p>
          <a:p>
            <a:r>
              <a:rPr lang="es-MX" dirty="0" smtClean="0"/>
              <a:t>Tiempo libre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4886583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&gt;</a:t>
            </a:r>
            <a:r>
              <a:rPr lang="es-MX" dirty="0" smtClean="0"/>
              <a:t>  Economía    </a:t>
            </a:r>
            <a:r>
              <a:rPr lang="es-MX" sz="2400" b="1" dirty="0" smtClean="0"/>
              <a:t>=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051720" y="4816316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Agravio y antagonismo</a:t>
            </a:r>
          </a:p>
          <a:p>
            <a:pPr algn="ctr"/>
            <a:r>
              <a:rPr lang="es-MX" dirty="0" smtClean="0"/>
              <a:t>de obrero e inglés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940152" y="4816316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Nueva personalidad</a:t>
            </a:r>
          </a:p>
        </p:txBody>
      </p:sp>
      <p:sp>
        <p:nvSpPr>
          <p:cNvPr id="11" name="10 Abrir llave"/>
          <p:cNvSpPr/>
          <p:nvPr/>
        </p:nvSpPr>
        <p:spPr>
          <a:xfrm>
            <a:off x="4355976" y="2798351"/>
            <a:ext cx="360040" cy="1440160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3200"/>
          </a:p>
        </p:txBody>
      </p:sp>
      <p:sp>
        <p:nvSpPr>
          <p:cNvPr id="12" name="11 Abrir llave"/>
          <p:cNvSpPr/>
          <p:nvPr/>
        </p:nvSpPr>
        <p:spPr>
          <a:xfrm>
            <a:off x="2339752" y="3374415"/>
            <a:ext cx="360040" cy="1080120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3200"/>
          </a:p>
        </p:txBody>
      </p:sp>
      <p:sp>
        <p:nvSpPr>
          <p:cNvPr id="15" name="14 Flecha abajo"/>
          <p:cNvSpPr/>
          <p:nvPr/>
        </p:nvSpPr>
        <p:spPr>
          <a:xfrm>
            <a:off x="1331640" y="4238511"/>
            <a:ext cx="2880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derecha"/>
          <p:cNvSpPr/>
          <p:nvPr/>
        </p:nvSpPr>
        <p:spPr>
          <a:xfrm>
            <a:off x="5436096" y="5030599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5577"/>
            <a:ext cx="8229600" cy="5113783"/>
          </a:xfrm>
        </p:spPr>
        <p:txBody>
          <a:bodyPr/>
          <a:lstStyle/>
          <a:p>
            <a:r>
              <a:rPr lang="es-MX" sz="2800" dirty="0" smtClean="0"/>
              <a:t>Cambio histórico: Desarrollo de FT o lucha de 			clases  (manifiesto: la historia es 			de la lucha de clases)</a:t>
            </a:r>
          </a:p>
          <a:p>
            <a:endParaRPr lang="es-MX" sz="2800" dirty="0" smtClean="0"/>
          </a:p>
          <a:p>
            <a:endParaRPr lang="es-MX" sz="2800" dirty="0" smtClean="0"/>
          </a:p>
          <a:p>
            <a:endParaRPr lang="es-MX" sz="2800" dirty="0" smtClean="0"/>
          </a:p>
          <a:p>
            <a:endParaRPr lang="es-MX" sz="2800" dirty="0" smtClean="0"/>
          </a:p>
          <a:p>
            <a:endParaRPr lang="es-MX" sz="2800" dirty="0" smtClean="0"/>
          </a:p>
          <a:p>
            <a:endParaRPr lang="es-MX" sz="800" dirty="0" smtClean="0"/>
          </a:p>
          <a:p>
            <a:r>
              <a:rPr lang="es-MX" sz="2800" dirty="0" smtClean="0"/>
              <a:t>Ni voluntarismo ni determinismo: posibilidad histórica</a:t>
            </a:r>
          </a:p>
          <a:p>
            <a:pPr>
              <a:buNone/>
            </a:pPr>
            <a:endParaRPr lang="es-MX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971600" y="3024337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Ley de tendencia  </a:t>
            </a:r>
            <a:r>
              <a:rPr lang="es-MX" sz="3200" dirty="0" smtClean="0"/>
              <a:t>+</a:t>
            </a:r>
            <a:r>
              <a:rPr lang="es-MX" sz="2400" dirty="0" smtClean="0"/>
              <a:t>   sujetos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899592" y="4464497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Historia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843808" y="3871010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u="sng" dirty="0" smtClean="0"/>
              <a:t>Condiciones</a:t>
            </a:r>
          </a:p>
          <a:p>
            <a:pPr algn="ctr"/>
            <a:r>
              <a:rPr lang="es-MX" sz="2400" dirty="0" smtClean="0"/>
              <a:t>FP</a:t>
            </a:r>
          </a:p>
          <a:p>
            <a:pPr algn="ctr"/>
            <a:r>
              <a:rPr lang="es-MX" sz="2400" dirty="0" smtClean="0"/>
              <a:t>RP </a:t>
            </a:r>
          </a:p>
          <a:p>
            <a:pPr algn="ctr"/>
            <a:r>
              <a:rPr lang="es-MX" sz="2400" dirty="0" smtClean="0"/>
              <a:t>Superestructura</a:t>
            </a:r>
            <a:endParaRPr lang="es-MX" sz="2400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5940152" y="3984248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Hombres</a:t>
            </a:r>
          </a:p>
          <a:p>
            <a:pPr algn="ctr"/>
            <a:r>
              <a:rPr lang="es-MX" sz="2400" dirty="0" smtClean="0"/>
              <a:t>Transforman en esas condiciones</a:t>
            </a:r>
          </a:p>
        </p:txBody>
      </p:sp>
      <p:sp>
        <p:nvSpPr>
          <p:cNvPr id="9" name="8 Flecha abajo"/>
          <p:cNvSpPr/>
          <p:nvPr/>
        </p:nvSpPr>
        <p:spPr>
          <a:xfrm>
            <a:off x="1979712" y="2160241"/>
            <a:ext cx="3600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derecha"/>
          <p:cNvSpPr/>
          <p:nvPr/>
        </p:nvSpPr>
        <p:spPr>
          <a:xfrm>
            <a:off x="2339752" y="4536505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Flecha derecha"/>
          <p:cNvSpPr/>
          <p:nvPr/>
        </p:nvSpPr>
        <p:spPr>
          <a:xfrm>
            <a:off x="5148064" y="4464497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Mediaciones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s-MX" sz="2400" dirty="0" smtClean="0"/>
              <a:t>FP </a:t>
            </a:r>
            <a:r>
              <a:rPr lang="es-MX" sz="2400" dirty="0" smtClean="0"/>
              <a:t>(máquinas)  </a:t>
            </a:r>
            <a:r>
              <a:rPr lang="es-MX" sz="2400" b="1" dirty="0" smtClean="0"/>
              <a:t>+</a:t>
            </a:r>
            <a:r>
              <a:rPr lang="es-MX" sz="2400" dirty="0" smtClean="0"/>
              <a:t>  división del trabajo          subsunción formal  </a:t>
            </a:r>
            <a:r>
              <a:rPr lang="es-MX" sz="2400" b="1" dirty="0" smtClean="0"/>
              <a:t>+</a:t>
            </a:r>
            <a:r>
              <a:rPr lang="es-MX" sz="2400" dirty="0" smtClean="0"/>
              <a:t>  real</a:t>
            </a:r>
          </a:p>
          <a:p>
            <a:pPr marL="457200" indent="-457200">
              <a:buFont typeface="+mj-lt"/>
              <a:buAutoNum type="arabicParenR"/>
            </a:pPr>
            <a:r>
              <a:rPr lang="es-MX" sz="2400" dirty="0" smtClean="0"/>
              <a:t>Gran empresa organiza militarmente a los obreros</a:t>
            </a:r>
          </a:p>
          <a:p>
            <a:pPr marL="457200" indent="-457200">
              <a:buFont typeface="+mj-lt"/>
              <a:buAutoNum type="arabicParenR"/>
            </a:pPr>
            <a:r>
              <a:rPr lang="es-MX" sz="2400" dirty="0" smtClean="0"/>
              <a:t>Descalificación</a:t>
            </a:r>
          </a:p>
          <a:p>
            <a:pPr marL="457200" indent="-457200">
              <a:buFont typeface="+mj-lt"/>
              <a:buAutoNum type="arabicParenR"/>
            </a:pPr>
            <a:r>
              <a:rPr lang="es-MX" sz="2400" dirty="0" smtClean="0"/>
              <a:t>Homogeniza a los obreros</a:t>
            </a:r>
          </a:p>
          <a:p>
            <a:pPr marL="457200" indent="-457200">
              <a:buFont typeface="+mj-lt"/>
              <a:buAutoNum type="arabicParenR"/>
            </a:pPr>
            <a:endParaRPr lang="es-MX" sz="1100" dirty="0" smtClean="0"/>
          </a:p>
          <a:p>
            <a:pPr marL="457200" indent="-457200">
              <a:buNone/>
            </a:pPr>
            <a:r>
              <a:rPr lang="es-MX" sz="2400" b="1" dirty="0" smtClean="0"/>
              <a:t>El sujeto-objeto</a:t>
            </a:r>
          </a:p>
          <a:p>
            <a:pPr marL="457200" indent="-457200">
              <a:buNone/>
            </a:pPr>
            <a:endParaRPr lang="es-MX" sz="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smtClean="0"/>
              <a:t>Tesis sobre </a:t>
            </a:r>
            <a:r>
              <a:rPr lang="es-MX" sz="2400" dirty="0" err="1" smtClean="0"/>
              <a:t>Feuerbach</a:t>
            </a:r>
            <a:r>
              <a:rPr lang="es-MX" sz="2400" dirty="0" smtClean="0"/>
              <a:t>: Error del antiguo materialismo fue olvidar la cara subjetiva del objeto, subjetividad   praxis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smtClean="0"/>
              <a:t>Conciencia de clase, Lenin, </a:t>
            </a:r>
            <a:r>
              <a:rPr lang="es-MX" sz="2400" dirty="0" err="1" smtClean="0"/>
              <a:t>Gramsci</a:t>
            </a:r>
            <a:endParaRPr lang="es-MX" sz="2400" dirty="0"/>
          </a:p>
        </p:txBody>
      </p:sp>
      <p:sp>
        <p:nvSpPr>
          <p:cNvPr id="4" name="3 Flecha derecha"/>
          <p:cNvSpPr/>
          <p:nvPr/>
        </p:nvSpPr>
        <p:spPr>
          <a:xfrm>
            <a:off x="6156176" y="1955973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Flecha derecha"/>
          <p:cNvSpPr/>
          <p:nvPr/>
        </p:nvSpPr>
        <p:spPr>
          <a:xfrm>
            <a:off x="8028384" y="5196333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de bambú 2">
  <a:themeElements>
    <a:clrScheme name="Default Design 1">
      <a:dk1>
        <a:srgbClr val="333333"/>
      </a:dk1>
      <a:lt1>
        <a:srgbClr val="E5EEDA"/>
      </a:lt1>
      <a:dk2>
        <a:srgbClr val="425032"/>
      </a:dk2>
      <a:lt2>
        <a:srgbClr val="B2C29C"/>
      </a:lt2>
      <a:accent1>
        <a:srgbClr val="8CC6CA"/>
      </a:accent1>
      <a:accent2>
        <a:srgbClr val="D5E3C3"/>
      </a:accent2>
      <a:accent3>
        <a:srgbClr val="F0F5EA"/>
      </a:accent3>
      <a:accent4>
        <a:srgbClr val="2A2A2A"/>
      </a:accent4>
      <a:accent5>
        <a:srgbClr val="C5DFE1"/>
      </a:accent5>
      <a:accent6>
        <a:srgbClr val="C1CEB0"/>
      </a:accent6>
      <a:hlink>
        <a:srgbClr val="B89040"/>
      </a:hlink>
      <a:folHlink>
        <a:srgbClr val="FFFFFF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333333"/>
        </a:dk1>
        <a:lt1>
          <a:srgbClr val="E5EEDA"/>
        </a:lt1>
        <a:dk2>
          <a:srgbClr val="425032"/>
        </a:dk2>
        <a:lt2>
          <a:srgbClr val="B2C29C"/>
        </a:lt2>
        <a:accent1>
          <a:srgbClr val="8CC6CA"/>
        </a:accent1>
        <a:accent2>
          <a:srgbClr val="D5E3C3"/>
        </a:accent2>
        <a:accent3>
          <a:srgbClr val="F0F5EA"/>
        </a:accent3>
        <a:accent4>
          <a:srgbClr val="2A2A2A"/>
        </a:accent4>
        <a:accent5>
          <a:srgbClr val="C5DFE1"/>
        </a:accent5>
        <a:accent6>
          <a:srgbClr val="C1CEB0"/>
        </a:accent6>
        <a:hlink>
          <a:srgbClr val="B8904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33333"/>
        </a:dk1>
        <a:lt1>
          <a:srgbClr val="9AAF7D"/>
        </a:lt1>
        <a:dk2>
          <a:srgbClr val="425032"/>
        </a:dk2>
        <a:lt2>
          <a:srgbClr val="5C6254"/>
        </a:lt2>
        <a:accent1>
          <a:srgbClr val="A8C1C6"/>
        </a:accent1>
        <a:accent2>
          <a:srgbClr val="8DA56D"/>
        </a:accent2>
        <a:accent3>
          <a:srgbClr val="CAD4BF"/>
        </a:accent3>
        <a:accent4>
          <a:srgbClr val="2A2A2A"/>
        </a:accent4>
        <a:accent5>
          <a:srgbClr val="D1DDDF"/>
        </a:accent5>
        <a:accent6>
          <a:srgbClr val="7F9562"/>
        </a:accent6>
        <a:hlink>
          <a:srgbClr val="D3781D"/>
        </a:hlink>
        <a:folHlink>
          <a:srgbClr val="D4D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94D2B"/>
        </a:dk1>
        <a:lt1>
          <a:srgbClr val="FFFFFF"/>
        </a:lt1>
        <a:dk2>
          <a:srgbClr val="99703F"/>
        </a:dk2>
        <a:lt2>
          <a:srgbClr val="FCF3D0"/>
        </a:lt2>
        <a:accent1>
          <a:srgbClr val="E9947D"/>
        </a:accent1>
        <a:accent2>
          <a:srgbClr val="8F693B"/>
        </a:accent2>
        <a:accent3>
          <a:srgbClr val="CABBAF"/>
        </a:accent3>
        <a:accent4>
          <a:srgbClr val="DADADA"/>
        </a:accent4>
        <a:accent5>
          <a:srgbClr val="F2C8BF"/>
        </a:accent5>
        <a:accent6>
          <a:srgbClr val="815E35"/>
        </a:accent6>
        <a:hlink>
          <a:srgbClr val="CDAE6F"/>
        </a:hlink>
        <a:folHlink>
          <a:srgbClr val="BF956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94D2B"/>
        </a:dk1>
        <a:lt1>
          <a:srgbClr val="E5D5C1"/>
        </a:lt1>
        <a:dk2>
          <a:srgbClr val="333333"/>
        </a:dk2>
        <a:lt2>
          <a:srgbClr val="BD9361"/>
        </a:lt2>
        <a:accent1>
          <a:srgbClr val="E9947D"/>
        </a:accent1>
        <a:accent2>
          <a:srgbClr val="DDC6AB"/>
        </a:accent2>
        <a:accent3>
          <a:srgbClr val="F0E7DD"/>
        </a:accent3>
        <a:accent4>
          <a:srgbClr val="594023"/>
        </a:accent4>
        <a:accent5>
          <a:srgbClr val="F2C8BF"/>
        </a:accent5>
        <a:accent6>
          <a:srgbClr val="C8B39B"/>
        </a:accent6>
        <a:hlink>
          <a:srgbClr val="A19E37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94D2B"/>
        </a:dk1>
        <a:lt1>
          <a:srgbClr val="FFFFFF"/>
        </a:lt1>
        <a:dk2>
          <a:srgbClr val="333333"/>
        </a:dk2>
        <a:lt2>
          <a:srgbClr val="BD9361"/>
        </a:lt2>
        <a:accent1>
          <a:srgbClr val="F4CABE"/>
        </a:accent1>
        <a:accent2>
          <a:srgbClr val="F5EEE7"/>
        </a:accent2>
        <a:accent3>
          <a:srgbClr val="FFFFFF"/>
        </a:accent3>
        <a:accent4>
          <a:srgbClr val="594023"/>
        </a:accent4>
        <a:accent5>
          <a:srgbClr val="F8E1DB"/>
        </a:accent5>
        <a:accent6>
          <a:srgbClr val="DED8D1"/>
        </a:accent6>
        <a:hlink>
          <a:srgbClr val="A19E37"/>
        </a:hlink>
        <a:folHlink>
          <a:srgbClr val="DCC4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694D2B"/>
        </a:dk1>
        <a:lt1>
          <a:srgbClr val="FFFFFF"/>
        </a:lt1>
        <a:dk2>
          <a:srgbClr val="5F5F5F"/>
        </a:dk2>
        <a:lt2>
          <a:srgbClr val="FCF3D0"/>
        </a:lt2>
        <a:accent1>
          <a:srgbClr val="AAAA9A"/>
        </a:accent1>
        <a:accent2>
          <a:srgbClr val="424E49"/>
        </a:accent2>
        <a:accent3>
          <a:srgbClr val="B6B6B6"/>
        </a:accent3>
        <a:accent4>
          <a:srgbClr val="DADADA"/>
        </a:accent4>
        <a:accent5>
          <a:srgbClr val="D2D2CA"/>
        </a:accent5>
        <a:accent6>
          <a:srgbClr val="3B4641"/>
        </a:accent6>
        <a:hlink>
          <a:srgbClr val="D9B945"/>
        </a:hlink>
        <a:folHlink>
          <a:srgbClr val="9392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bambú 2</Template>
  <TotalTime>126</TotalTime>
  <Words>296</Words>
  <Application>Microsoft Office PowerPoint</Application>
  <PresentationFormat>Presentación en pantalla (4:3)</PresentationFormat>
  <Paragraphs>114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Plantilla de diseño de bambú 2</vt:lpstr>
      <vt:lpstr>Clases sociales</vt:lpstr>
      <vt:lpstr>Niveles</vt:lpstr>
      <vt:lpstr>Lenin</vt:lpstr>
      <vt:lpstr>Diapositiva 4</vt:lpstr>
      <vt:lpstr>Diapositiva 5</vt:lpstr>
      <vt:lpstr>Thompson</vt:lpstr>
      <vt:lpstr>Diapositiva 7</vt:lpstr>
      <vt:lpstr>Diapositiva 8</vt:lpstr>
      <vt:lpstr>Mediaciones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Clases sociales</dc:title>
  <dc:creator>Enrique de la Garza</dc:creator>
  <cp:lastModifiedBy>UAM-I</cp:lastModifiedBy>
  <cp:revision>19</cp:revision>
  <dcterms:created xsi:type="dcterms:W3CDTF">2012-06-18T19:51:35Z</dcterms:created>
  <dcterms:modified xsi:type="dcterms:W3CDTF">2012-06-19T22:06:52Z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TC100690413082</vt:lpwstr>
  </property>
</Properties>
</file>