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1 Rectángulo"/>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38 Rectángulo"/>
          <p:cNvSpPr/>
          <p:nvPr/>
        </p:nvSpPr>
        <p:spPr>
          <a:xfrm>
            <a:off x="309563" y="681038"/>
            <a:ext cx="4603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39 Rectángulo"/>
          <p:cNvSpPr/>
          <p:nvPr/>
        </p:nvSpPr>
        <p:spPr>
          <a:xfrm>
            <a:off x="268288" y="681038"/>
            <a:ext cx="285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7" name="40 Rectángulo"/>
          <p:cNvSpPr/>
          <p:nvPr/>
        </p:nvSpPr>
        <p:spPr>
          <a:xfrm>
            <a:off x="249238"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0" name="41 Rectángulo"/>
          <p:cNvSpPr/>
          <p:nvPr/>
        </p:nvSpPr>
        <p:spPr>
          <a:xfrm>
            <a:off x="222250" y="681038"/>
            <a:ext cx="793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1" name="55 Rectángulo"/>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64 Rectángulo"/>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3" name="65 Rectángulo"/>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4" name="66 Rectángulo"/>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lang="es-ES" smtClean="0"/>
              <a:t>Haga clic para modificar el estilo de título del patrón</a:t>
            </a:r>
            <a:endParaRPr lang="en-US"/>
          </a:p>
        </p:txBody>
      </p:sp>
      <p:sp>
        <p:nvSpPr>
          <p:cNvPr id="9" name="8 Subtítulo"/>
          <p:cNvSpPr>
            <a:spLocks noGrp="1"/>
          </p:cNvSpPr>
          <p:nvPr>
            <p:ph type="subTitle" idx="1"/>
          </p:nvPr>
        </p:nvSpPr>
        <p:spPr>
          <a:xfrm>
            <a:off x="914400" y="2834640"/>
            <a:ext cx="777240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15" name="27 Marcador de fecha"/>
          <p:cNvSpPr>
            <a:spLocks noGrp="1"/>
          </p:cNvSpPr>
          <p:nvPr>
            <p:ph type="dt" sz="half" idx="10"/>
          </p:nvPr>
        </p:nvSpPr>
        <p:spPr/>
        <p:txBody>
          <a:bodyPr/>
          <a:lstStyle>
            <a:lvl1pPr>
              <a:defRPr/>
            </a:lvl1pPr>
            <a:extLst/>
          </a:lstStyle>
          <a:p>
            <a:pPr>
              <a:defRPr/>
            </a:pPr>
            <a:fld id="{DF4B6CDC-B764-4314-8A22-3AF4D1DA3EC0}" type="datetimeFigureOut">
              <a:rPr lang="es-MX"/>
              <a:pPr>
                <a:defRPr/>
              </a:pPr>
              <a:t>10/02/2016</a:t>
            </a:fld>
            <a:endParaRPr lang="es-MX"/>
          </a:p>
        </p:txBody>
      </p:sp>
      <p:sp>
        <p:nvSpPr>
          <p:cNvPr id="16" name="16 Marcador de pie de página"/>
          <p:cNvSpPr>
            <a:spLocks noGrp="1"/>
          </p:cNvSpPr>
          <p:nvPr>
            <p:ph type="ftr" sz="quarter" idx="11"/>
          </p:nvPr>
        </p:nvSpPr>
        <p:spPr/>
        <p:txBody>
          <a:bodyPr/>
          <a:lstStyle>
            <a:lvl1pPr>
              <a:defRPr/>
            </a:lvl1pPr>
            <a:extLst/>
          </a:lstStyle>
          <a:p>
            <a:pPr>
              <a:defRPr/>
            </a:pPr>
            <a:endParaRPr lang="es-MX"/>
          </a:p>
        </p:txBody>
      </p:sp>
      <p:sp>
        <p:nvSpPr>
          <p:cNvPr id="17" name="28 Marcador de número de diapositiva"/>
          <p:cNvSpPr>
            <a:spLocks noGrp="1"/>
          </p:cNvSpPr>
          <p:nvPr>
            <p:ph type="sldNum" sz="quarter" idx="12"/>
          </p:nvPr>
        </p:nvSpPr>
        <p:spPr/>
        <p:txBody>
          <a:bodyPr/>
          <a:lstStyle>
            <a:lvl1pPr>
              <a:defRPr/>
            </a:lvl1pPr>
            <a:extLst/>
          </a:lstStyle>
          <a:p>
            <a:pPr>
              <a:defRPr/>
            </a:pPr>
            <a:fld id="{A290CA45-CF80-4040-866A-E34FE33D98D9}" type="slidenum">
              <a:rPr lang="es-MX"/>
              <a:pPr>
                <a:defRPr/>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D817A04E-4A1E-4B75-932C-1DB4091FED08}" type="datetimeFigureOut">
              <a:rPr lang="es-MX"/>
              <a:pPr>
                <a:defRPr/>
              </a:pPr>
              <a:t>10/02/2016</a:t>
            </a:fld>
            <a:endParaRPr lang="es-MX"/>
          </a:p>
        </p:txBody>
      </p:sp>
      <p:sp>
        <p:nvSpPr>
          <p:cNvPr id="5" name="2 Marcador de pie de página"/>
          <p:cNvSpPr>
            <a:spLocks noGrp="1"/>
          </p:cNvSpPr>
          <p:nvPr>
            <p:ph type="ftr" sz="quarter" idx="11"/>
          </p:nvPr>
        </p:nvSpPr>
        <p:spPr/>
        <p:txBody>
          <a:bodyPr/>
          <a:lstStyle>
            <a:lvl1pPr>
              <a:defRPr/>
            </a:lvl1pPr>
          </a:lstStyle>
          <a:p>
            <a:pPr>
              <a:defRPr/>
            </a:pPr>
            <a:endParaRPr lang="es-MX"/>
          </a:p>
        </p:txBody>
      </p:sp>
      <p:sp>
        <p:nvSpPr>
          <p:cNvPr id="6" name="22 Marcador de número de diapositiva"/>
          <p:cNvSpPr>
            <a:spLocks noGrp="1"/>
          </p:cNvSpPr>
          <p:nvPr>
            <p:ph type="sldNum" sz="quarter" idx="12"/>
          </p:nvPr>
        </p:nvSpPr>
        <p:spPr/>
        <p:txBody>
          <a:bodyPr/>
          <a:lstStyle>
            <a:lvl1pPr>
              <a:defRPr/>
            </a:lvl1pPr>
          </a:lstStyle>
          <a:p>
            <a:pPr>
              <a:defRPr/>
            </a:pPr>
            <a:fld id="{FCD5204F-43C6-47A0-82D1-5A9932FC05D2}" type="slidenum">
              <a:rPr lang="es-MX"/>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1483C7B7-CF95-4741-A5B8-FF45EC9C4BD3}" type="datetimeFigureOut">
              <a:rPr lang="es-MX"/>
              <a:pPr>
                <a:defRPr/>
              </a:pPr>
              <a:t>10/02/2016</a:t>
            </a:fld>
            <a:endParaRPr lang="es-MX"/>
          </a:p>
        </p:txBody>
      </p:sp>
      <p:sp>
        <p:nvSpPr>
          <p:cNvPr id="5" name="2 Marcador de pie de página"/>
          <p:cNvSpPr>
            <a:spLocks noGrp="1"/>
          </p:cNvSpPr>
          <p:nvPr>
            <p:ph type="ftr" sz="quarter" idx="11"/>
          </p:nvPr>
        </p:nvSpPr>
        <p:spPr/>
        <p:txBody>
          <a:bodyPr/>
          <a:lstStyle>
            <a:lvl1pPr>
              <a:defRPr/>
            </a:lvl1pPr>
          </a:lstStyle>
          <a:p>
            <a:pPr>
              <a:defRPr/>
            </a:pPr>
            <a:endParaRPr lang="es-MX"/>
          </a:p>
        </p:txBody>
      </p:sp>
      <p:sp>
        <p:nvSpPr>
          <p:cNvPr id="6" name="22 Marcador de número de diapositiva"/>
          <p:cNvSpPr>
            <a:spLocks noGrp="1"/>
          </p:cNvSpPr>
          <p:nvPr>
            <p:ph type="sldNum" sz="quarter" idx="12"/>
          </p:nvPr>
        </p:nvSpPr>
        <p:spPr/>
        <p:txBody>
          <a:bodyPr/>
          <a:lstStyle>
            <a:lvl1pPr>
              <a:defRPr/>
            </a:lvl1pPr>
          </a:lstStyle>
          <a:p>
            <a:pPr>
              <a:defRPr/>
            </a:pPr>
            <a:fld id="{1049291D-8B6D-4620-AD25-23390E06D06E}"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BC66DDE5-E8B3-4165-A8B5-366173164034}" type="datetimeFigureOut">
              <a:rPr lang="es-MX"/>
              <a:pPr>
                <a:defRPr/>
              </a:pPr>
              <a:t>10/02/2016</a:t>
            </a:fld>
            <a:endParaRPr lang="es-MX"/>
          </a:p>
        </p:txBody>
      </p:sp>
      <p:sp>
        <p:nvSpPr>
          <p:cNvPr id="5" name="2 Marcador de pie de página"/>
          <p:cNvSpPr>
            <a:spLocks noGrp="1"/>
          </p:cNvSpPr>
          <p:nvPr>
            <p:ph type="ftr" sz="quarter" idx="11"/>
          </p:nvPr>
        </p:nvSpPr>
        <p:spPr/>
        <p:txBody>
          <a:bodyPr/>
          <a:lstStyle>
            <a:lvl1pPr>
              <a:defRPr/>
            </a:lvl1pPr>
          </a:lstStyle>
          <a:p>
            <a:pPr>
              <a:defRPr/>
            </a:pPr>
            <a:endParaRPr lang="es-MX"/>
          </a:p>
        </p:txBody>
      </p:sp>
      <p:sp>
        <p:nvSpPr>
          <p:cNvPr id="6" name="22 Marcador de número de diapositiva"/>
          <p:cNvSpPr>
            <a:spLocks noGrp="1"/>
          </p:cNvSpPr>
          <p:nvPr>
            <p:ph type="sldNum" sz="quarter" idx="12"/>
          </p:nvPr>
        </p:nvSpPr>
        <p:spPr/>
        <p:txBody>
          <a:bodyPr/>
          <a:lstStyle>
            <a:lvl1pPr>
              <a:defRPr/>
            </a:lvl1pPr>
          </a:lstStyle>
          <a:p>
            <a:pPr>
              <a:defRPr/>
            </a:pPr>
            <a:fld id="{A0D77A42-1CD0-44B5-97A3-1A0418D8FD83}" type="slidenum">
              <a:rPr lang="es-MX"/>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13 Forma libre"/>
          <p:cNvSpPr>
            <a:spLocks/>
          </p:cNvSpPr>
          <p:nvPr/>
        </p:nvSpPr>
        <p:spPr bwMode="auto">
          <a:xfrm>
            <a:off x="4829175" y="1073150"/>
            <a:ext cx="4321175"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5" name="14 Forma libre"/>
          <p:cNvSpPr>
            <a:spLocks/>
          </p:cNvSpPr>
          <p:nvPr/>
        </p:nvSpPr>
        <p:spPr bwMode="auto">
          <a:xfrm>
            <a:off x="374650" y="0"/>
            <a:ext cx="5513388" cy="6615113"/>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12 Forma libre"/>
          <p:cNvSpPr>
            <a:spLocks/>
          </p:cNvSpPr>
          <p:nvPr/>
        </p:nvSpPr>
        <p:spPr bwMode="auto">
          <a:xfrm rot="5236414">
            <a:off x="4461669" y="1483519"/>
            <a:ext cx="4114800" cy="1189038"/>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8"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9"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0"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1"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3"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5"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6" name="24 Forma libre"/>
          <p:cNvSpPr>
            <a:spLocks/>
          </p:cNvSpPr>
          <p:nvPr/>
        </p:nvSpPr>
        <p:spPr bwMode="auto">
          <a:xfrm>
            <a:off x="366713"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7" name="25 Forma libre"/>
          <p:cNvSpPr>
            <a:spLocks/>
          </p:cNvSpPr>
          <p:nvPr/>
        </p:nvSpPr>
        <p:spPr bwMode="auto">
          <a:xfrm>
            <a:off x="366713"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8"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9" name="6 Rectángulo"/>
          <p:cNvSpPr/>
          <p:nvPr/>
        </p:nvSpPr>
        <p:spPr>
          <a:xfrm>
            <a:off x="363538" y="401638"/>
            <a:ext cx="8504237"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0" name="7 Rectángulo"/>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1" name="8 Rectángulo"/>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2" name="9 Rectángulo"/>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3" name="10 Rectángulo"/>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4" name="11 Rectángulo"/>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 name="2 Marcador de texto"/>
          <p:cNvSpPr>
            <a:spLocks noGrp="1"/>
          </p:cNvSpPr>
          <p:nvPr>
            <p:ph type="body" idx="1"/>
          </p:nvPr>
        </p:nvSpPr>
        <p:spPr>
          <a:xfrm>
            <a:off x="706902" y="1351672"/>
            <a:ext cx="5718048" cy="977486"/>
          </a:xfrm>
        </p:spPr>
        <p:txBody>
          <a:bodyPr lIns="82296" bIns="0"/>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lang="es-ES" smtClean="0"/>
              <a:t>Haga clic para modificar el estilo de título del patrón</a:t>
            </a:r>
            <a:endParaRPr lang="en-US"/>
          </a:p>
        </p:txBody>
      </p:sp>
      <p:sp>
        <p:nvSpPr>
          <p:cNvPr id="25" name="3 Marcador de fecha"/>
          <p:cNvSpPr>
            <a:spLocks noGrp="1"/>
          </p:cNvSpPr>
          <p:nvPr>
            <p:ph type="dt" sz="half" idx="10"/>
          </p:nvPr>
        </p:nvSpPr>
        <p:spPr/>
        <p:txBody>
          <a:bodyPr/>
          <a:lstStyle>
            <a:lvl1pPr>
              <a:defRPr/>
            </a:lvl1pPr>
            <a:extLst/>
          </a:lstStyle>
          <a:p>
            <a:pPr>
              <a:defRPr/>
            </a:pPr>
            <a:fld id="{A4FE6F44-6EB3-4EC5-AEF2-F892C323FA52}" type="datetimeFigureOut">
              <a:rPr lang="es-MX"/>
              <a:pPr>
                <a:defRPr/>
              </a:pPr>
              <a:t>10/02/2016</a:t>
            </a:fld>
            <a:endParaRPr lang="es-MX"/>
          </a:p>
        </p:txBody>
      </p:sp>
      <p:sp>
        <p:nvSpPr>
          <p:cNvPr id="26" name="4 Marcador de pie de página"/>
          <p:cNvSpPr>
            <a:spLocks noGrp="1"/>
          </p:cNvSpPr>
          <p:nvPr>
            <p:ph type="ftr" sz="quarter" idx="11"/>
          </p:nvPr>
        </p:nvSpPr>
        <p:spPr/>
        <p:txBody>
          <a:bodyPr/>
          <a:lstStyle>
            <a:lvl1pPr>
              <a:defRPr/>
            </a:lvl1pPr>
            <a:extLst/>
          </a:lstStyle>
          <a:p>
            <a:pPr>
              <a:defRPr/>
            </a:pPr>
            <a:endParaRPr lang="es-MX"/>
          </a:p>
        </p:txBody>
      </p:sp>
      <p:sp>
        <p:nvSpPr>
          <p:cNvPr id="27" name="5 Marcador de número de diapositiva"/>
          <p:cNvSpPr>
            <a:spLocks noGrp="1"/>
          </p:cNvSpPr>
          <p:nvPr>
            <p:ph type="sldNum" sz="quarter" idx="12"/>
          </p:nvPr>
        </p:nvSpPr>
        <p:spPr/>
        <p:txBody>
          <a:bodyPr/>
          <a:lstStyle>
            <a:lvl1pPr>
              <a:defRPr/>
            </a:lvl1pPr>
            <a:extLst/>
          </a:lstStyle>
          <a:p>
            <a:pPr>
              <a:defRPr/>
            </a:pPr>
            <a:fld id="{4400DF9C-DA27-42B6-85E8-EED4225FC5C3}" type="slidenum">
              <a:rPr lang="es-MX"/>
              <a:pPr>
                <a:defRPr/>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fld id="{23D29474-71C3-4B49-A78B-3AA11180FF11}" type="datetimeFigureOut">
              <a:rPr lang="es-MX"/>
              <a:pPr>
                <a:defRPr/>
              </a:pPr>
              <a:t>10/02/2016</a:t>
            </a:fld>
            <a:endParaRPr lang="es-MX"/>
          </a:p>
        </p:txBody>
      </p:sp>
      <p:sp>
        <p:nvSpPr>
          <p:cNvPr id="6" name="5 Marcador de pie de página"/>
          <p:cNvSpPr>
            <a:spLocks noGrp="1"/>
          </p:cNvSpPr>
          <p:nvPr>
            <p:ph type="ftr" sz="quarter" idx="11"/>
          </p:nvPr>
        </p:nvSpPr>
        <p:spPr/>
        <p:txBody>
          <a:bodyPr/>
          <a:lstStyle>
            <a:lvl1pPr>
              <a:defRPr/>
            </a:lvl1pPr>
            <a:extLst/>
          </a:lstStyle>
          <a:p>
            <a:pPr>
              <a:defRPr/>
            </a:pPr>
            <a:endParaRPr lang="es-MX"/>
          </a:p>
        </p:txBody>
      </p:sp>
      <p:sp>
        <p:nvSpPr>
          <p:cNvPr id="7" name="6 Marcador de número de diapositiva"/>
          <p:cNvSpPr>
            <a:spLocks noGrp="1"/>
          </p:cNvSpPr>
          <p:nvPr>
            <p:ph type="sldNum" sz="quarter" idx="12"/>
          </p:nvPr>
        </p:nvSpPr>
        <p:spPr/>
        <p:txBody>
          <a:bodyPr/>
          <a:lstStyle>
            <a:lvl1pPr>
              <a:defRPr/>
            </a:lvl1pPr>
            <a:extLst/>
          </a:lstStyle>
          <a:p>
            <a:pPr>
              <a:defRPr/>
            </a:pPr>
            <a:fld id="{D34DED97-1A9D-41F7-ABC3-A5F82CCDC02B}" type="slidenum">
              <a:rPr lang="es-MX"/>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7" name="24 Rectángulo"/>
          <p:cNvSpPr/>
          <p:nvPr/>
        </p:nvSpPr>
        <p:spPr>
          <a:xfrm>
            <a:off x="0" y="401638"/>
            <a:ext cx="8867775"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15 Rectángulo"/>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16 Rectángulo"/>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0" name="17 Rectángulo"/>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18 Rectángulo"/>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19 Rectángulo"/>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3" name="20 Rectángulo"/>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4" name="21 Rectángulo"/>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5" name="28 Rectángulo"/>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6" name="29 Rectángulo"/>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1 Título"/>
          <p:cNvSpPr>
            <a:spLocks noGrp="1"/>
          </p:cNvSpPr>
          <p:nvPr>
            <p:ph type="title"/>
          </p:nvPr>
        </p:nvSpPr>
        <p:spPr>
          <a:xfrm>
            <a:off x="504824" y="512064"/>
            <a:ext cx="7772400" cy="914400"/>
          </a:xfrm>
        </p:spPr>
        <p:txBody>
          <a:bodyPr/>
          <a:lstStyle>
            <a:lvl1pPr>
              <a:defRPr sz="4000"/>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7" name="6 Marcador de fecha"/>
          <p:cNvSpPr>
            <a:spLocks noGrp="1"/>
          </p:cNvSpPr>
          <p:nvPr>
            <p:ph type="dt" sz="half" idx="10"/>
          </p:nvPr>
        </p:nvSpPr>
        <p:spPr/>
        <p:txBody>
          <a:bodyPr/>
          <a:lstStyle>
            <a:lvl1pPr>
              <a:defRPr/>
            </a:lvl1pPr>
            <a:extLst/>
          </a:lstStyle>
          <a:p>
            <a:pPr>
              <a:defRPr/>
            </a:pPr>
            <a:fld id="{183190FE-780B-4650-B743-C68BC820FCC6}" type="datetimeFigureOut">
              <a:rPr lang="es-MX"/>
              <a:pPr>
                <a:defRPr/>
              </a:pPr>
              <a:t>10/02/2016</a:t>
            </a:fld>
            <a:endParaRPr lang="es-MX"/>
          </a:p>
        </p:txBody>
      </p:sp>
      <p:sp>
        <p:nvSpPr>
          <p:cNvPr id="18" name="7 Marcador de pie de página"/>
          <p:cNvSpPr>
            <a:spLocks noGrp="1"/>
          </p:cNvSpPr>
          <p:nvPr>
            <p:ph type="ftr" sz="quarter" idx="11"/>
          </p:nvPr>
        </p:nvSpPr>
        <p:spPr/>
        <p:txBody>
          <a:bodyPr/>
          <a:lstStyle>
            <a:lvl1pPr>
              <a:defRPr/>
            </a:lvl1pPr>
            <a:extLst/>
          </a:lstStyle>
          <a:p>
            <a:pPr>
              <a:defRPr/>
            </a:pPr>
            <a:endParaRPr lang="es-MX"/>
          </a:p>
        </p:txBody>
      </p:sp>
      <p:sp>
        <p:nvSpPr>
          <p:cNvPr id="19" name="8 Marcador de número de diapositiva"/>
          <p:cNvSpPr>
            <a:spLocks noGrp="1"/>
          </p:cNvSpPr>
          <p:nvPr>
            <p:ph type="sldNum" sz="quarter" idx="12"/>
          </p:nvPr>
        </p:nvSpPr>
        <p:spPr/>
        <p:txBody>
          <a:bodyPr/>
          <a:lstStyle>
            <a:lvl1pPr>
              <a:defRPr/>
            </a:lvl1pPr>
            <a:extLst/>
          </a:lstStyle>
          <a:p>
            <a:pPr>
              <a:defRPr/>
            </a:pPr>
            <a:fld id="{9AAC1685-9324-4B26-A8D6-DD0A6642CC6F}" type="slidenum">
              <a:rPr lang="es-MX"/>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fld id="{83CC032B-DCE7-433F-8E5B-FB33619315DD}" type="datetimeFigureOut">
              <a:rPr lang="es-MX"/>
              <a:pPr>
                <a:defRPr/>
              </a:pPr>
              <a:t>10/02/2016</a:t>
            </a:fld>
            <a:endParaRPr lang="es-MX"/>
          </a:p>
        </p:txBody>
      </p:sp>
      <p:sp>
        <p:nvSpPr>
          <p:cNvPr id="4" name="2 Marcador de pie de página"/>
          <p:cNvSpPr>
            <a:spLocks noGrp="1"/>
          </p:cNvSpPr>
          <p:nvPr>
            <p:ph type="ftr" sz="quarter" idx="11"/>
          </p:nvPr>
        </p:nvSpPr>
        <p:spPr/>
        <p:txBody>
          <a:bodyPr/>
          <a:lstStyle>
            <a:lvl1pPr>
              <a:defRPr/>
            </a:lvl1pPr>
          </a:lstStyle>
          <a:p>
            <a:pPr>
              <a:defRPr/>
            </a:pPr>
            <a:endParaRPr lang="es-MX"/>
          </a:p>
        </p:txBody>
      </p:sp>
      <p:sp>
        <p:nvSpPr>
          <p:cNvPr id="5" name="22 Marcador de número de diapositiva"/>
          <p:cNvSpPr>
            <a:spLocks noGrp="1"/>
          </p:cNvSpPr>
          <p:nvPr>
            <p:ph type="sldNum" sz="quarter" idx="12"/>
          </p:nvPr>
        </p:nvSpPr>
        <p:spPr/>
        <p:txBody>
          <a:bodyPr/>
          <a:lstStyle>
            <a:lvl1pPr>
              <a:defRPr/>
            </a:lvl1pPr>
          </a:lstStyle>
          <a:p>
            <a:pPr>
              <a:defRPr/>
            </a:pPr>
            <a:fld id="{BD7C670F-B58D-444C-852B-E2C087B90E6E}" type="slidenum">
              <a:rPr lang="es-MX"/>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extLst/>
          </a:lstStyle>
          <a:p>
            <a:pPr>
              <a:defRPr/>
            </a:pPr>
            <a:fld id="{B6274977-34C5-4129-8F7C-533C05C552D1}" type="datetimeFigureOut">
              <a:rPr lang="es-MX"/>
              <a:pPr>
                <a:defRPr/>
              </a:pPr>
              <a:t>10/02/2016</a:t>
            </a:fld>
            <a:endParaRPr lang="es-MX"/>
          </a:p>
        </p:txBody>
      </p:sp>
      <p:sp>
        <p:nvSpPr>
          <p:cNvPr id="3" name="2 Marcador de pie de página"/>
          <p:cNvSpPr>
            <a:spLocks noGrp="1"/>
          </p:cNvSpPr>
          <p:nvPr>
            <p:ph type="ftr" sz="quarter" idx="11"/>
          </p:nvPr>
        </p:nvSpPr>
        <p:spPr/>
        <p:txBody>
          <a:bodyPr/>
          <a:lstStyle>
            <a:lvl1pPr>
              <a:defRPr/>
            </a:lvl1pPr>
            <a:extLst/>
          </a:lstStyle>
          <a:p>
            <a:pPr>
              <a:defRPr/>
            </a:pPr>
            <a:endParaRPr lang="es-MX"/>
          </a:p>
        </p:txBody>
      </p:sp>
      <p:sp>
        <p:nvSpPr>
          <p:cNvPr id="4" name="3 Marcador de número de diapositiva"/>
          <p:cNvSpPr>
            <a:spLocks noGrp="1"/>
          </p:cNvSpPr>
          <p:nvPr>
            <p:ph type="sldNum" sz="quarter" idx="12"/>
          </p:nvPr>
        </p:nvSpPr>
        <p:spPr/>
        <p:txBody>
          <a:bodyPr/>
          <a:lstStyle>
            <a:lvl1pPr>
              <a:defRPr/>
            </a:lvl1pPr>
            <a:extLst/>
          </a:lstStyle>
          <a:p>
            <a:pPr>
              <a:defRPr/>
            </a:pPr>
            <a:fld id="{4AF118CE-6752-4FC4-A24A-981B60FC8136}" type="slidenum">
              <a:rPr lang="es-MX"/>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B0EFFD90-73B4-4152-9D25-69DFA0A765F0}" type="datetimeFigureOut">
              <a:rPr lang="es-MX"/>
              <a:pPr>
                <a:defRPr/>
              </a:pPr>
              <a:t>10/02/2016</a:t>
            </a:fld>
            <a:endParaRPr lang="es-MX"/>
          </a:p>
        </p:txBody>
      </p:sp>
      <p:sp>
        <p:nvSpPr>
          <p:cNvPr id="6" name="2 Marcador de pie de página"/>
          <p:cNvSpPr>
            <a:spLocks noGrp="1"/>
          </p:cNvSpPr>
          <p:nvPr>
            <p:ph type="ftr" sz="quarter" idx="11"/>
          </p:nvPr>
        </p:nvSpPr>
        <p:spPr/>
        <p:txBody>
          <a:bodyPr/>
          <a:lstStyle>
            <a:lvl1pPr>
              <a:defRPr/>
            </a:lvl1pPr>
          </a:lstStyle>
          <a:p>
            <a:pPr>
              <a:defRPr/>
            </a:pPr>
            <a:endParaRPr lang="es-MX"/>
          </a:p>
        </p:txBody>
      </p:sp>
      <p:sp>
        <p:nvSpPr>
          <p:cNvPr id="7" name="22 Marcador de número de diapositiva"/>
          <p:cNvSpPr>
            <a:spLocks noGrp="1"/>
          </p:cNvSpPr>
          <p:nvPr>
            <p:ph type="sldNum" sz="quarter" idx="12"/>
          </p:nvPr>
        </p:nvSpPr>
        <p:spPr/>
        <p:txBody>
          <a:bodyPr/>
          <a:lstStyle>
            <a:lvl1pPr>
              <a:defRPr/>
            </a:lvl1pPr>
          </a:lstStyle>
          <a:p>
            <a:pPr>
              <a:defRPr/>
            </a:pPr>
            <a:fld id="{DEF27CF6-700F-4F27-A00A-1CD0CD45DAB1}" type="slidenum">
              <a:rPr lang="es-MX"/>
              <a:pPr>
                <a:defRPr/>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5" name="7 Rectángulo"/>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6" name="8 Conector recto"/>
          <p:cNvCxnSpPr/>
          <p:nvPr/>
        </p:nvCxnSpPr>
        <p:spPr>
          <a:xfrm flipV="1">
            <a:off x="363538" y="1884363"/>
            <a:ext cx="878205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7" name="9 Grupo"/>
          <p:cNvGrpSpPr>
            <a:grpSpLocks/>
          </p:cNvGrpSpPr>
          <p:nvPr/>
        </p:nvGrpSpPr>
        <p:grpSpPr bwMode="auto">
          <a:xfrm rot="5400000">
            <a:off x="8515351" y="1219200"/>
            <a:ext cx="131762" cy="128587"/>
            <a:chOff x="6668087" y="1297746"/>
            <a:chExt cx="161840" cy="156602"/>
          </a:xfrm>
        </p:grpSpPr>
        <p:cxnSp>
          <p:nvCxnSpPr>
            <p:cNvPr id="8" name="14 Conector recto"/>
            <p:cNvCxnSpPr/>
            <p:nvPr/>
          </p:nvCxnSpPr>
          <p:spPr>
            <a:xfrm rot="16200000">
              <a:off x="6663593" y="1300308"/>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15 Conector recto"/>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16 Conector recto"/>
            <p:cNvCxnSpPr/>
            <p:nvPr/>
          </p:nvCxnSpPr>
          <p:spPr>
            <a:xfrm rot="5400000" flipH="1">
              <a:off x="6744513" y="1299332"/>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1" name="13 Grupo"/>
          <p:cNvGrpSpPr>
            <a:grpSpLocks/>
          </p:cNvGrpSpPr>
          <p:nvPr/>
        </p:nvGrpSpPr>
        <p:grpSpPr bwMode="auto">
          <a:xfrm rot="5400000">
            <a:off x="8667751" y="1371600"/>
            <a:ext cx="131762" cy="128587"/>
            <a:chOff x="6668087" y="1297746"/>
            <a:chExt cx="161840" cy="156602"/>
          </a:xfrm>
        </p:grpSpPr>
        <p:cxnSp>
          <p:nvCxnSpPr>
            <p:cNvPr id="12" name="10 Conector recto"/>
            <p:cNvCxnSpPr/>
            <p:nvPr/>
          </p:nvCxnSpPr>
          <p:spPr>
            <a:xfrm rot="16200000">
              <a:off x="6663593" y="1300308"/>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1 Conector recto"/>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 name="12 Conector recto"/>
            <p:cNvCxnSpPr/>
            <p:nvPr/>
          </p:nvCxnSpPr>
          <p:spPr>
            <a:xfrm rot="5400000" flipH="1">
              <a:off x="6744513" y="1299332"/>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5" name="17 Grupo"/>
          <p:cNvGrpSpPr>
            <a:grpSpLocks/>
          </p:cNvGrpSpPr>
          <p:nvPr/>
        </p:nvGrpSpPr>
        <p:grpSpPr bwMode="auto">
          <a:xfrm rot="5400000">
            <a:off x="8320087" y="1474788"/>
            <a:ext cx="131763" cy="128588"/>
            <a:chOff x="6668087" y="1297746"/>
            <a:chExt cx="161840" cy="156602"/>
          </a:xfrm>
        </p:grpSpPr>
        <p:cxnSp>
          <p:nvCxnSpPr>
            <p:cNvPr id="16" name="18 Conector recto"/>
            <p:cNvCxnSpPr/>
            <p:nvPr/>
          </p:nvCxnSpPr>
          <p:spPr>
            <a:xfrm rot="16200000">
              <a:off x="6663592" y="1300307"/>
              <a:ext cx="88934"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9 Conector recto"/>
            <p:cNvCxnSpPr/>
            <p:nvPr/>
          </p:nvCxnSpPr>
          <p:spPr>
            <a:xfrm rot="16200000" flipV="1">
              <a:off x="6685198" y="1391513"/>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20 Conector recto"/>
            <p:cNvCxnSpPr/>
            <p:nvPr/>
          </p:nvCxnSpPr>
          <p:spPr>
            <a:xfrm rot="5400000" flipH="1">
              <a:off x="6744512" y="1299332"/>
              <a:ext cx="8893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normAutofit/>
          </a:bodyPr>
          <a:lstStyle>
            <a:lvl1pPr marL="0" indent="0">
              <a:buNone/>
              <a:defRPr sz="3200"/>
            </a:lvl1pPr>
            <a:extLst/>
          </a:lstStyle>
          <a:p>
            <a:pPr lvl="0"/>
            <a:r>
              <a:rPr lang="es-ES" noProof="0" smtClean="0"/>
              <a:t>Haga clic en el icono para agregar una imagen</a:t>
            </a:r>
            <a:endParaRPr lang="en-US" noProof="0"/>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19" name="4 Marcador de fecha"/>
          <p:cNvSpPr>
            <a:spLocks noGrp="1"/>
          </p:cNvSpPr>
          <p:nvPr>
            <p:ph type="dt" sz="half" idx="10"/>
          </p:nvPr>
        </p:nvSpPr>
        <p:spPr>
          <a:xfrm>
            <a:off x="6477000" y="55563"/>
            <a:ext cx="2133600" cy="365125"/>
          </a:xfrm>
        </p:spPr>
        <p:txBody>
          <a:bodyPr/>
          <a:lstStyle>
            <a:lvl1pPr>
              <a:defRPr/>
            </a:lvl1pPr>
            <a:extLst/>
          </a:lstStyle>
          <a:p>
            <a:pPr>
              <a:defRPr/>
            </a:pPr>
            <a:fld id="{9457063E-71F6-486B-8CEA-11A0D9C5066E}" type="datetimeFigureOut">
              <a:rPr lang="es-MX"/>
              <a:pPr>
                <a:defRPr/>
              </a:pPr>
              <a:t>10/02/2016</a:t>
            </a:fld>
            <a:endParaRPr lang="es-MX"/>
          </a:p>
        </p:txBody>
      </p:sp>
      <p:sp>
        <p:nvSpPr>
          <p:cNvPr id="20" name="5 Marcador de pie de página"/>
          <p:cNvSpPr>
            <a:spLocks noGrp="1"/>
          </p:cNvSpPr>
          <p:nvPr>
            <p:ph type="ftr" sz="quarter" idx="11"/>
          </p:nvPr>
        </p:nvSpPr>
        <p:spPr>
          <a:xfrm>
            <a:off x="914400" y="55563"/>
            <a:ext cx="5562600" cy="365125"/>
          </a:xfrm>
        </p:spPr>
        <p:txBody>
          <a:bodyPr/>
          <a:lstStyle>
            <a:lvl1pPr>
              <a:defRPr/>
            </a:lvl1pPr>
            <a:extLst/>
          </a:lstStyle>
          <a:p>
            <a:pPr>
              <a:defRPr/>
            </a:pPr>
            <a:endParaRPr lang="es-MX"/>
          </a:p>
        </p:txBody>
      </p:sp>
      <p:sp>
        <p:nvSpPr>
          <p:cNvPr id="21" name="6 Marcador de número de diapositiva"/>
          <p:cNvSpPr>
            <a:spLocks noGrp="1"/>
          </p:cNvSpPr>
          <p:nvPr>
            <p:ph type="sldNum" sz="quarter" idx="12"/>
          </p:nvPr>
        </p:nvSpPr>
        <p:spPr>
          <a:xfrm>
            <a:off x="8610600" y="55563"/>
            <a:ext cx="457200" cy="365125"/>
          </a:xfrm>
        </p:spPr>
        <p:txBody>
          <a:bodyPr/>
          <a:lstStyle>
            <a:lvl1pPr>
              <a:defRPr/>
            </a:lvl1pPr>
            <a:extLst/>
          </a:lstStyle>
          <a:p>
            <a:pPr>
              <a:defRPr/>
            </a:pPr>
            <a:fld id="{A0843169-CF2B-45ED-8822-5EDCD4ED57E2}" type="slidenum">
              <a:rPr lang="es-MX"/>
              <a:pPr>
                <a:defRPr/>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00000"/>
            </a:gs>
            <a:gs pos="64999">
              <a:srgbClr val="000000"/>
            </a:gs>
            <a:gs pos="100000">
              <a:srgbClr val="7D8F50"/>
            </a:gs>
          </a:gsLst>
          <a:lin ang="5400000"/>
        </a:gradFill>
        <a:effectLst/>
      </p:bgPr>
    </p:bg>
    <p:spTree>
      <p:nvGrpSpPr>
        <p:cNvPr id="1" name=""/>
        <p:cNvGrpSpPr/>
        <p:nvPr/>
      </p:nvGrpSpPr>
      <p:grpSpPr>
        <a:xfrm>
          <a:off x="0" y="0"/>
          <a:ext cx="0" cy="0"/>
          <a:chOff x="0" y="0"/>
          <a:chExt cx="0" cy="0"/>
        </a:xfrm>
      </p:grpSpPr>
      <p:sp>
        <p:nvSpPr>
          <p:cNvPr id="7" name="6 Rectángulo"/>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7 Rectángulo"/>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8 Rectángulo"/>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0" name="9 Rectángulo"/>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10 Rectángulo"/>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11 Rectángulo"/>
          <p:cNvSpPr/>
          <p:nvPr/>
        </p:nvSpPr>
        <p:spPr>
          <a:xfrm>
            <a:off x="309563" y="681038"/>
            <a:ext cx="46037"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5" name="14 Rectángulo"/>
          <p:cNvSpPr/>
          <p:nvPr/>
        </p:nvSpPr>
        <p:spPr>
          <a:xfrm>
            <a:off x="268288" y="681038"/>
            <a:ext cx="2857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6" name="15 Rectángulo"/>
          <p:cNvSpPr/>
          <p:nvPr/>
        </p:nvSpPr>
        <p:spPr>
          <a:xfrm>
            <a:off x="249238" y="681038"/>
            <a:ext cx="952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7" name="16 Rectángulo"/>
          <p:cNvSpPr/>
          <p:nvPr/>
        </p:nvSpPr>
        <p:spPr>
          <a:xfrm>
            <a:off x="222250" y="681038"/>
            <a:ext cx="7938"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2" name="21 Marcador de título"/>
          <p:cNvSpPr>
            <a:spLocks noGrp="1"/>
          </p:cNvSpPr>
          <p:nvPr>
            <p:ph type="title"/>
          </p:nvPr>
        </p:nvSpPr>
        <p:spPr>
          <a:xfrm>
            <a:off x="914400" y="512763"/>
            <a:ext cx="7772400" cy="914400"/>
          </a:xfrm>
          <a:prstGeom prst="rect">
            <a:avLst/>
          </a:prstGeom>
        </p:spPr>
        <p:txBody>
          <a:bodyPr vert="horz" anchor="t">
            <a:noAutofit/>
          </a:bodyPr>
          <a:lstStyle>
            <a:extLst/>
          </a:lstStyle>
          <a:p>
            <a:r>
              <a:rPr lang="es-ES" smtClean="0"/>
              <a:t>Haga clic para modificar el estilo de título del patrón</a:t>
            </a:r>
            <a:endParaRPr lang="en-US"/>
          </a:p>
        </p:txBody>
      </p:sp>
      <p:sp>
        <p:nvSpPr>
          <p:cNvPr id="1036" name="12 Marcador de texto"/>
          <p:cNvSpPr>
            <a:spLocks noGrp="1"/>
          </p:cNvSpPr>
          <p:nvPr>
            <p:ph type="body" idx="1"/>
          </p:nvPr>
        </p:nvSpPr>
        <p:spPr bwMode="auto">
          <a:xfrm>
            <a:off x="914400" y="178435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fontAlgn="auto" latinLnBrk="0" hangingPunct="1">
              <a:spcBef>
                <a:spcPts val="0"/>
              </a:spcBef>
              <a:spcAft>
                <a:spcPts val="0"/>
              </a:spcAft>
              <a:defRPr kumimoji="0" sz="1100" smtClean="0">
                <a:solidFill>
                  <a:schemeClr val="tx2"/>
                </a:solidFill>
                <a:latin typeface="+mn-lt"/>
              </a:defRPr>
            </a:lvl1pPr>
            <a:extLst/>
          </a:lstStyle>
          <a:p>
            <a:pPr>
              <a:defRPr/>
            </a:pPr>
            <a:fld id="{E2CCB33D-67F4-4495-A779-016C6C7E9131}" type="datetimeFigureOut">
              <a:rPr lang="es-MX"/>
              <a:pPr>
                <a:defRPr/>
              </a:pPr>
              <a:t>10/02/2016</a:t>
            </a:fld>
            <a:endParaRPr lang="es-MX"/>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fontAlgn="auto" latinLnBrk="0" hangingPunct="1">
              <a:spcBef>
                <a:spcPts val="0"/>
              </a:spcBef>
              <a:spcAft>
                <a:spcPts val="0"/>
              </a:spcAft>
              <a:defRPr kumimoji="0" sz="1100">
                <a:solidFill>
                  <a:schemeClr val="tx2"/>
                </a:solidFill>
                <a:latin typeface="+mn-lt"/>
              </a:defRPr>
            </a:lvl1pPr>
            <a:extLst/>
          </a:lstStyle>
          <a:p>
            <a:pPr>
              <a:defRPr/>
            </a:pPr>
            <a:endParaRPr lang="es-MX"/>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fontAlgn="auto" latinLnBrk="0" hangingPunct="1">
              <a:spcBef>
                <a:spcPts val="0"/>
              </a:spcBef>
              <a:spcAft>
                <a:spcPts val="0"/>
              </a:spcAft>
              <a:defRPr kumimoji="0" sz="1200" smtClean="0">
                <a:solidFill>
                  <a:schemeClr val="tx2"/>
                </a:solidFill>
                <a:latin typeface="+mn-lt"/>
              </a:defRPr>
            </a:lvl1pPr>
            <a:extLst/>
          </a:lstStyle>
          <a:p>
            <a:pPr>
              <a:defRPr/>
            </a:pPr>
            <a:fld id="{E96B1E15-C361-468B-9BC4-1CD5CB25977A}" type="slidenum">
              <a:rPr lang="es-MX"/>
              <a:pPr>
                <a:defRPr/>
              </a:pPr>
              <a:t>‹Nº›</a:t>
            </a:fld>
            <a:endParaRPr lang="es-MX"/>
          </a:p>
        </p:txBody>
      </p:sp>
    </p:spTree>
  </p:cSld>
  <p:clrMap bg1="dk1" tx1="lt1" bg2="dk2" tx2="lt2" accent1="accent1" accent2="accent2" accent3="accent3" accent4="accent4" accent5="accent5" accent6="accent6" hlink="hlink" folHlink="folHlink"/>
  <p:sldLayoutIdLst>
    <p:sldLayoutId id="2147483672" r:id="rId1"/>
    <p:sldLayoutId id="2147483671" r:id="rId2"/>
    <p:sldLayoutId id="2147483673" r:id="rId3"/>
    <p:sldLayoutId id="2147483674" r:id="rId4"/>
    <p:sldLayoutId id="2147483675" r:id="rId5"/>
    <p:sldLayoutId id="2147483670" r:id="rId6"/>
    <p:sldLayoutId id="2147483676" r:id="rId7"/>
    <p:sldLayoutId id="2147483669" r:id="rId8"/>
    <p:sldLayoutId id="2147483677" r:id="rId9"/>
    <p:sldLayoutId id="2147483668" r:id="rId10"/>
    <p:sldLayoutId id="2147483667" r:id="rId11"/>
  </p:sldLayoutIdLst>
  <p:txStyles>
    <p:titleStyle>
      <a:lvl1pPr algn="l" rtl="0" fontAlgn="base">
        <a:spcBef>
          <a:spcPct val="0"/>
        </a:spcBef>
        <a:spcAft>
          <a:spcPct val="0"/>
        </a:spcAft>
        <a:defRPr sz="4000" kern="1200" spc="-100">
          <a:solidFill>
            <a:srgbClr val="FFFFAF"/>
          </a:solidFill>
          <a:latin typeface="+mj-lt"/>
          <a:ea typeface="+mj-ea"/>
          <a:cs typeface="+mj-cs"/>
        </a:defRPr>
      </a:lvl1pPr>
      <a:lvl2pPr algn="l" rtl="0" fontAlgn="base">
        <a:spcBef>
          <a:spcPct val="0"/>
        </a:spcBef>
        <a:spcAft>
          <a:spcPct val="0"/>
        </a:spcAft>
        <a:defRPr sz="4000">
          <a:solidFill>
            <a:srgbClr val="FFFFAF"/>
          </a:solidFill>
          <a:latin typeface="Consolas" pitchFamily="49" charset="0"/>
        </a:defRPr>
      </a:lvl2pPr>
      <a:lvl3pPr algn="l" rtl="0" fontAlgn="base">
        <a:spcBef>
          <a:spcPct val="0"/>
        </a:spcBef>
        <a:spcAft>
          <a:spcPct val="0"/>
        </a:spcAft>
        <a:defRPr sz="4000">
          <a:solidFill>
            <a:srgbClr val="FFFFAF"/>
          </a:solidFill>
          <a:latin typeface="Consolas" pitchFamily="49" charset="0"/>
        </a:defRPr>
      </a:lvl3pPr>
      <a:lvl4pPr algn="l" rtl="0" fontAlgn="base">
        <a:spcBef>
          <a:spcPct val="0"/>
        </a:spcBef>
        <a:spcAft>
          <a:spcPct val="0"/>
        </a:spcAft>
        <a:defRPr sz="4000">
          <a:solidFill>
            <a:srgbClr val="FFFFAF"/>
          </a:solidFill>
          <a:latin typeface="Consolas" pitchFamily="49" charset="0"/>
        </a:defRPr>
      </a:lvl4pPr>
      <a:lvl5pPr algn="l" rtl="0" fontAlgn="base">
        <a:spcBef>
          <a:spcPct val="0"/>
        </a:spcBef>
        <a:spcAft>
          <a:spcPct val="0"/>
        </a:spcAft>
        <a:defRPr sz="4000">
          <a:solidFill>
            <a:srgbClr val="FFFFAF"/>
          </a:solidFill>
          <a:latin typeface="Consolas" pitchFamily="49" charset="0"/>
        </a:defRPr>
      </a:lvl5pPr>
      <a:lvl6pPr marL="457200" algn="l" rtl="0" fontAlgn="base">
        <a:spcBef>
          <a:spcPct val="0"/>
        </a:spcBef>
        <a:spcAft>
          <a:spcPct val="0"/>
        </a:spcAft>
        <a:defRPr sz="4000">
          <a:solidFill>
            <a:srgbClr val="FFFFAF"/>
          </a:solidFill>
          <a:latin typeface="Consolas" pitchFamily="49" charset="0"/>
        </a:defRPr>
      </a:lvl6pPr>
      <a:lvl7pPr marL="914400" algn="l" rtl="0" fontAlgn="base">
        <a:spcBef>
          <a:spcPct val="0"/>
        </a:spcBef>
        <a:spcAft>
          <a:spcPct val="0"/>
        </a:spcAft>
        <a:defRPr sz="4000">
          <a:solidFill>
            <a:srgbClr val="FFFFAF"/>
          </a:solidFill>
          <a:latin typeface="Consolas" pitchFamily="49" charset="0"/>
        </a:defRPr>
      </a:lvl7pPr>
      <a:lvl8pPr marL="1371600" algn="l" rtl="0" fontAlgn="base">
        <a:spcBef>
          <a:spcPct val="0"/>
        </a:spcBef>
        <a:spcAft>
          <a:spcPct val="0"/>
        </a:spcAft>
        <a:defRPr sz="4000">
          <a:solidFill>
            <a:srgbClr val="FFFFAF"/>
          </a:solidFill>
          <a:latin typeface="Consolas" pitchFamily="49" charset="0"/>
        </a:defRPr>
      </a:lvl8pPr>
      <a:lvl9pPr marL="1828800" algn="l" rtl="0" fontAlgn="base">
        <a:spcBef>
          <a:spcPct val="0"/>
        </a:spcBef>
        <a:spcAft>
          <a:spcPct val="0"/>
        </a:spcAft>
        <a:defRPr sz="4000">
          <a:solidFill>
            <a:srgbClr val="FFFFAF"/>
          </a:solidFill>
          <a:latin typeface="Consolas" pitchFamily="49" charset="0"/>
        </a:defRPr>
      </a:lvl9pPr>
      <a:extLst/>
    </p:titleStyle>
    <p:bodyStyle>
      <a:lvl1pPr marL="411163" indent="-342900" algn="l" rtl="0" fontAlgn="base">
        <a:spcBef>
          <a:spcPts val="700"/>
        </a:spcBef>
        <a:spcAft>
          <a:spcPct val="0"/>
        </a:spcAft>
        <a:buClr>
          <a:schemeClr val="tx2"/>
        </a:buClr>
        <a:buSzPct val="95000"/>
        <a:buFont typeface="Wingdings" pitchFamily="2" charset="2"/>
        <a:buChar char=""/>
        <a:defRPr sz="3000" kern="1200">
          <a:solidFill>
            <a:schemeClr val="tx1"/>
          </a:solidFill>
          <a:latin typeface="+mn-lt"/>
          <a:ea typeface="+mn-ea"/>
          <a:cs typeface="+mn-cs"/>
        </a:defRPr>
      </a:lvl1pPr>
      <a:lvl2pPr marL="739775" indent="-285750" algn="l" rtl="0" fontAlgn="base">
        <a:spcBef>
          <a:spcPct val="20000"/>
        </a:spcBef>
        <a:spcAft>
          <a:spcPct val="0"/>
        </a:spcAft>
        <a:buClr>
          <a:schemeClr val="accent2"/>
        </a:buClr>
        <a:buSzPct val="90000"/>
        <a:buFont typeface="Wingdings" pitchFamily="2" charset="2"/>
        <a:buChar char=""/>
        <a:defRPr sz="2600" kern="1200">
          <a:solidFill>
            <a:schemeClr val="tx1"/>
          </a:solidFill>
          <a:latin typeface="+mn-lt"/>
          <a:ea typeface="+mn-ea"/>
          <a:cs typeface="+mn-cs"/>
        </a:defRPr>
      </a:lvl2pPr>
      <a:lvl3pPr marL="995363"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260475" indent="-228600" algn="l" rtl="0" fontAlgn="base">
        <a:spcBef>
          <a:spcPct val="20000"/>
        </a:spcBef>
        <a:spcAft>
          <a:spcPct val="0"/>
        </a:spcAft>
        <a:buClr>
          <a:srgbClr val="E7BC29"/>
        </a:buClr>
        <a:buFont typeface="Wingdings 3" pitchFamily="18" charset="2"/>
        <a:buChar char=""/>
        <a:defRPr sz="2200" kern="1200">
          <a:solidFill>
            <a:schemeClr val="tx1"/>
          </a:solidFill>
          <a:latin typeface="+mn-lt"/>
          <a:ea typeface="+mn-ea"/>
          <a:cs typeface="+mn-cs"/>
        </a:defRPr>
      </a:lvl4pPr>
      <a:lvl5pPr marL="1481138" indent="-209550" algn="l" rtl="0" fontAlgn="base">
        <a:spcBef>
          <a:spcPct val="20000"/>
        </a:spcBef>
        <a:spcAft>
          <a:spcPct val="0"/>
        </a:spcAft>
        <a:buClr>
          <a:srgbClr val="E7BC29"/>
        </a:buClr>
        <a:buFont typeface="Wingdings 2" pitchFamily="18" charset="2"/>
        <a:buChar char=""/>
        <a:defRPr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96900" y="2143117"/>
            <a:ext cx="7772400" cy="1975104"/>
          </a:xfrm>
        </p:spPr>
        <p:txBody>
          <a:bodyPr/>
          <a:lstStyle/>
          <a:p>
            <a:pPr fontAlgn="auto">
              <a:spcAft>
                <a:spcPts val="0"/>
              </a:spcAft>
              <a:defRPr/>
            </a:pPr>
            <a:r>
              <a:rPr lang="es-MX" sz="8800" dirty="0" err="1" smtClean="0">
                <a:solidFill>
                  <a:schemeClr val="tx2">
                    <a:satMod val="200000"/>
                  </a:schemeClr>
                </a:solidFill>
              </a:rPr>
              <a:t>Habermas</a:t>
            </a:r>
            <a:endParaRPr lang="es-MX" sz="8800" dirty="0">
              <a:solidFill>
                <a:schemeClr val="tx2">
                  <a:satMod val="200000"/>
                </a:schemeClr>
              </a:solidFill>
            </a:endParaRPr>
          </a:p>
        </p:txBody>
      </p:sp>
      <p:sp>
        <p:nvSpPr>
          <p:cNvPr id="3" name="2 Subtítulo"/>
          <p:cNvSpPr>
            <a:spLocks noGrp="1"/>
          </p:cNvSpPr>
          <p:nvPr>
            <p:ph type="subTitle" idx="1"/>
          </p:nvPr>
        </p:nvSpPr>
        <p:spPr>
          <a:xfrm>
            <a:off x="5214938" y="4500563"/>
            <a:ext cx="3443287" cy="357187"/>
          </a:xfrm>
        </p:spPr>
        <p:txBody>
          <a:bodyPr>
            <a:normAutofit/>
          </a:bodyPr>
          <a:lstStyle/>
          <a:p>
            <a:pPr>
              <a:lnSpc>
                <a:spcPct val="80000"/>
              </a:lnSpc>
              <a:spcBef>
                <a:spcPct val="0"/>
              </a:spcBef>
            </a:pPr>
            <a:r>
              <a:rPr lang="es-MX" sz="1900" smtClean="0"/>
              <a:t>Dr. Enrique de la Garza Toledo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573088"/>
            <a:ext cx="7772400" cy="914400"/>
          </a:xfrm>
        </p:spPr>
        <p:txBody>
          <a:bodyPr/>
          <a:lstStyle/>
          <a:p>
            <a:pPr fontAlgn="auto">
              <a:spcAft>
                <a:spcPts val="0"/>
              </a:spcAft>
              <a:defRPr/>
            </a:pPr>
            <a:r>
              <a:rPr lang="es-MX" dirty="0" smtClean="0">
                <a:solidFill>
                  <a:schemeClr val="tx2">
                    <a:satMod val="200000"/>
                  </a:schemeClr>
                </a:solidFill>
              </a:rPr>
              <a:t>La reconstrucción del Materialismo Histórico</a:t>
            </a:r>
            <a:endParaRPr lang="es-MX" dirty="0">
              <a:solidFill>
                <a:schemeClr val="tx2">
                  <a:satMod val="200000"/>
                </a:schemeClr>
              </a:solidFill>
            </a:endParaRPr>
          </a:p>
        </p:txBody>
      </p:sp>
      <p:sp>
        <p:nvSpPr>
          <p:cNvPr id="14338" name="2 Marcador de contenido"/>
          <p:cNvSpPr>
            <a:spLocks noGrp="1"/>
          </p:cNvSpPr>
          <p:nvPr>
            <p:ph idx="1"/>
          </p:nvPr>
        </p:nvSpPr>
        <p:spPr>
          <a:xfrm>
            <a:off x="914400" y="2143125"/>
            <a:ext cx="7772400" cy="4572000"/>
          </a:xfrm>
        </p:spPr>
        <p:txBody>
          <a:bodyPr/>
          <a:lstStyle/>
          <a:p>
            <a:r>
              <a:rPr lang="es-MX" smtClean="0"/>
              <a:t>Parte de Weber y de Frankfort: Predominio de la acción instrumental en el capitalismo</a:t>
            </a:r>
          </a:p>
          <a:p>
            <a:pPr lvl="1"/>
            <a:r>
              <a:rPr lang="es-MX" smtClean="0"/>
              <a:t>El capitalismo desarrollado se legitima por su eficiencia técnica en el trabajo y trata de reducir la política a la técnica (política económica social)</a:t>
            </a:r>
          </a:p>
          <a:p>
            <a:pPr lvl="1"/>
            <a:r>
              <a:rPr lang="es-MX" smtClean="0"/>
              <a:t>Su ideología es la Teoría de sistemas libre de valores </a:t>
            </a:r>
          </a:p>
          <a:p>
            <a:pPr lvl="1"/>
            <a:r>
              <a:rPr lang="es-MX" smtClean="0"/>
              <a:t>La conciencia tenocrática es poco ideológica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2 Marcador de contenido"/>
          <p:cNvSpPr>
            <a:spLocks noGrp="1"/>
          </p:cNvSpPr>
          <p:nvPr>
            <p:ph idx="1"/>
          </p:nvPr>
        </p:nvSpPr>
        <p:spPr>
          <a:xfrm>
            <a:off x="914400" y="142875"/>
            <a:ext cx="7772400" cy="6000750"/>
          </a:xfrm>
        </p:spPr>
        <p:txBody>
          <a:bodyPr/>
          <a:lstStyle/>
          <a:p>
            <a:r>
              <a:rPr lang="es-MX" smtClean="0"/>
              <a:t>La reconstrucción del Materialismo Histórico es la restauración de la interacción comunicativa como esfera de igual autonomía que el trabajo</a:t>
            </a:r>
          </a:p>
          <a:p>
            <a:pPr lvl="1"/>
            <a:r>
              <a:rPr lang="es-MX" smtClean="0"/>
              <a:t>La realidad se construye en la interacción a través del lenguaje</a:t>
            </a:r>
          </a:p>
          <a:p>
            <a:pPr lvl="2"/>
            <a:r>
              <a:rPr lang="es-MX" smtClean="0"/>
              <a:t>El sentido de los signos se decide por el uso que los hombres hacen de ellos en una comunidad de diálogos, regulada intersubjetivamente (lo principal no es la fonética, ni la sintaxis, ni la semántica, sino la </a:t>
            </a:r>
            <a:r>
              <a:rPr lang="es-MX" u="sng" smtClean="0"/>
              <a:t>pragmática</a:t>
            </a:r>
            <a:r>
              <a:rPr lang="es-MX" smtClean="0"/>
              <a:t>): Esto vale también para la ciencia</a:t>
            </a:r>
          </a:p>
          <a:p>
            <a:pPr lvl="1"/>
            <a:r>
              <a:rPr lang="es-MX" smtClean="0"/>
              <a:t>Teoría de los </a:t>
            </a:r>
            <a:r>
              <a:rPr lang="es-MX" u="sng" smtClean="0"/>
              <a:t>Actos del Habla</a:t>
            </a:r>
            <a:r>
              <a:rPr lang="es-MX" smtClean="0"/>
              <a:t>: En cada acto un elemento </a:t>
            </a:r>
            <a:r>
              <a:rPr lang="es-MX" u="sng" smtClean="0"/>
              <a:t>performativo</a:t>
            </a:r>
            <a:r>
              <a:rPr lang="es-MX" smtClean="0"/>
              <a:t> (normas, reglas) y otros constatativo (enuncia hechos)</a:t>
            </a:r>
          </a:p>
        </p:txBody>
      </p:sp>
      <p:sp>
        <p:nvSpPr>
          <p:cNvPr id="15362" name="3 CuadroTexto"/>
          <p:cNvSpPr txBox="1">
            <a:spLocks noChangeArrowheads="1"/>
          </p:cNvSpPr>
          <p:nvPr/>
        </p:nvSpPr>
        <p:spPr bwMode="auto">
          <a:xfrm>
            <a:off x="1714500" y="6215063"/>
            <a:ext cx="7000875" cy="457200"/>
          </a:xfrm>
          <a:prstGeom prst="rect">
            <a:avLst/>
          </a:prstGeom>
          <a:noFill/>
          <a:ln w="9525">
            <a:noFill/>
            <a:miter lim="800000"/>
            <a:headEnd/>
            <a:tailEnd/>
          </a:ln>
        </p:spPr>
        <p:txBody>
          <a:bodyPr>
            <a:spAutoFit/>
          </a:bodyPr>
          <a:lstStyle/>
          <a:p>
            <a:r>
              <a:rPr lang="es-MX" sz="2400" u="sng">
                <a:latin typeface="Corbel" pitchFamily="34" charset="0"/>
              </a:rPr>
              <a:t>Pragmática </a:t>
            </a:r>
            <a:r>
              <a:rPr lang="es-MX" sz="2400">
                <a:latin typeface="Corbel" pitchFamily="34" charset="0"/>
              </a:rPr>
              <a:t> =  lógica  =  Frases situadas (indexalidad)</a:t>
            </a:r>
          </a:p>
        </p:txBody>
      </p:sp>
      <p:cxnSp>
        <p:nvCxnSpPr>
          <p:cNvPr id="6" name="5 Conector recto"/>
          <p:cNvCxnSpPr/>
          <p:nvPr/>
        </p:nvCxnSpPr>
        <p:spPr>
          <a:xfrm rot="5400000">
            <a:off x="3286125" y="6429375"/>
            <a:ext cx="357188" cy="7143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2 Marcador de contenido"/>
          <p:cNvSpPr>
            <a:spLocks noGrp="1"/>
          </p:cNvSpPr>
          <p:nvPr>
            <p:ph idx="1"/>
          </p:nvPr>
        </p:nvSpPr>
        <p:spPr>
          <a:xfrm>
            <a:off x="914400" y="285750"/>
            <a:ext cx="7772400" cy="1571625"/>
          </a:xfrm>
        </p:spPr>
        <p:txBody>
          <a:bodyPr/>
          <a:lstStyle/>
          <a:p>
            <a:r>
              <a:rPr lang="es-MX" smtClean="0"/>
              <a:t>Hermenéutica: Entender el sentido comunicable lingüísticamente que no permite comprender toda la realidad social</a:t>
            </a:r>
          </a:p>
        </p:txBody>
      </p:sp>
      <p:sp>
        <p:nvSpPr>
          <p:cNvPr id="16386" name="3 CuadroTexto"/>
          <p:cNvSpPr txBox="1">
            <a:spLocks noChangeArrowheads="1"/>
          </p:cNvSpPr>
          <p:nvPr/>
        </p:nvSpPr>
        <p:spPr bwMode="auto">
          <a:xfrm>
            <a:off x="714375" y="2424113"/>
            <a:ext cx="2786063" cy="3478212"/>
          </a:xfrm>
          <a:prstGeom prst="rect">
            <a:avLst/>
          </a:prstGeom>
          <a:noFill/>
          <a:ln w="9525">
            <a:noFill/>
            <a:miter lim="800000"/>
            <a:headEnd/>
            <a:tailEnd/>
          </a:ln>
        </p:spPr>
        <p:txBody>
          <a:bodyPr>
            <a:spAutoFit/>
          </a:bodyPr>
          <a:lstStyle/>
          <a:p>
            <a:pPr algn="ctr"/>
            <a:r>
              <a:rPr lang="es-MX" sz="2200">
                <a:latin typeface="Corbel" pitchFamily="34" charset="0"/>
              </a:rPr>
              <a:t>Acción instrumental</a:t>
            </a:r>
          </a:p>
          <a:p>
            <a:pPr algn="ctr"/>
            <a:endParaRPr lang="es-MX" sz="2200">
              <a:latin typeface="Corbel" pitchFamily="34" charset="0"/>
            </a:endParaRPr>
          </a:p>
          <a:p>
            <a:pPr algn="ctr"/>
            <a:endParaRPr lang="es-MX" sz="2200">
              <a:latin typeface="Corbel" pitchFamily="34" charset="0"/>
            </a:endParaRPr>
          </a:p>
          <a:p>
            <a:pPr algn="ctr"/>
            <a:r>
              <a:rPr lang="es-MX" sz="2200">
                <a:latin typeface="Corbel" pitchFamily="34" charset="0"/>
              </a:rPr>
              <a:t>Acción estratégica  &lt;implica &gt; que personal</a:t>
            </a:r>
          </a:p>
          <a:p>
            <a:pPr algn="ctr"/>
            <a:endParaRPr lang="es-MX" sz="2200">
              <a:latin typeface="Corbel" pitchFamily="34" charset="0"/>
            </a:endParaRPr>
          </a:p>
          <a:p>
            <a:pPr algn="ctr"/>
            <a:endParaRPr lang="es-MX" sz="2200">
              <a:latin typeface="Corbel" pitchFamily="34" charset="0"/>
            </a:endParaRPr>
          </a:p>
          <a:p>
            <a:pPr algn="ctr"/>
            <a:r>
              <a:rPr lang="es-MX" sz="2200">
                <a:latin typeface="Corbel" pitchFamily="34" charset="0"/>
              </a:rPr>
              <a:t>Resultados óptimos (trabajo) </a:t>
            </a:r>
          </a:p>
        </p:txBody>
      </p:sp>
      <p:sp>
        <p:nvSpPr>
          <p:cNvPr id="16387" name="4 CuadroTexto"/>
          <p:cNvSpPr txBox="1">
            <a:spLocks noChangeArrowheads="1"/>
          </p:cNvSpPr>
          <p:nvPr/>
        </p:nvSpPr>
        <p:spPr bwMode="auto">
          <a:xfrm>
            <a:off x="4214813" y="2424113"/>
            <a:ext cx="2786062" cy="3478212"/>
          </a:xfrm>
          <a:prstGeom prst="rect">
            <a:avLst/>
          </a:prstGeom>
          <a:noFill/>
          <a:ln w="9525">
            <a:noFill/>
            <a:miter lim="800000"/>
            <a:headEnd/>
            <a:tailEnd/>
          </a:ln>
        </p:spPr>
        <p:txBody>
          <a:bodyPr>
            <a:spAutoFit/>
          </a:bodyPr>
          <a:lstStyle/>
          <a:p>
            <a:pPr algn="ctr"/>
            <a:r>
              <a:rPr lang="es-MX" sz="2200">
                <a:latin typeface="Corbel" pitchFamily="34" charset="0"/>
              </a:rPr>
              <a:t>Acción comunicativa</a:t>
            </a:r>
          </a:p>
          <a:p>
            <a:pPr algn="ctr"/>
            <a:endParaRPr lang="es-MX" sz="2200">
              <a:latin typeface="Corbel" pitchFamily="34" charset="0"/>
            </a:endParaRPr>
          </a:p>
          <a:p>
            <a:pPr algn="ctr"/>
            <a:endParaRPr lang="es-MX" sz="2200">
              <a:latin typeface="Corbel" pitchFamily="34" charset="0"/>
            </a:endParaRPr>
          </a:p>
          <a:p>
            <a:pPr algn="ctr"/>
            <a:r>
              <a:rPr lang="es-MX" sz="2200">
                <a:latin typeface="Corbel" pitchFamily="34" charset="0"/>
              </a:rPr>
              <a:t>Lograr la comprensión a través de la intersubjetividad (consenso)</a:t>
            </a:r>
          </a:p>
          <a:p>
            <a:pPr algn="ctr"/>
            <a:endParaRPr lang="es-MX" sz="2200">
              <a:latin typeface="Corbel" pitchFamily="34" charset="0"/>
            </a:endParaRPr>
          </a:p>
          <a:p>
            <a:pPr algn="ctr"/>
            <a:r>
              <a:rPr lang="es-MX" sz="2200">
                <a:latin typeface="Corbel" pitchFamily="34" charset="0"/>
              </a:rPr>
              <a:t>(pero esta puede estar distorsionada)</a:t>
            </a:r>
          </a:p>
        </p:txBody>
      </p:sp>
      <p:sp>
        <p:nvSpPr>
          <p:cNvPr id="16388" name="5 CuadroTexto"/>
          <p:cNvSpPr txBox="1">
            <a:spLocks noChangeArrowheads="1"/>
          </p:cNvSpPr>
          <p:nvPr/>
        </p:nvSpPr>
        <p:spPr bwMode="auto">
          <a:xfrm>
            <a:off x="7072313" y="2281238"/>
            <a:ext cx="1785937" cy="769937"/>
          </a:xfrm>
          <a:prstGeom prst="rect">
            <a:avLst/>
          </a:prstGeom>
          <a:noFill/>
          <a:ln w="9525">
            <a:noFill/>
            <a:miter lim="800000"/>
            <a:headEnd/>
            <a:tailEnd/>
          </a:ln>
        </p:spPr>
        <p:txBody>
          <a:bodyPr>
            <a:spAutoFit/>
          </a:bodyPr>
          <a:lstStyle/>
          <a:p>
            <a:r>
              <a:rPr lang="es-MX" sz="2200">
                <a:latin typeface="Corbel" pitchFamily="34" charset="0"/>
              </a:rPr>
              <a:t>(Por la cultura y el lenguaje)</a:t>
            </a:r>
          </a:p>
        </p:txBody>
      </p:sp>
      <p:cxnSp>
        <p:nvCxnSpPr>
          <p:cNvPr id="8" name="7 Conector recto de flecha"/>
          <p:cNvCxnSpPr/>
          <p:nvPr/>
        </p:nvCxnSpPr>
        <p:spPr>
          <a:xfrm rot="5400000">
            <a:off x="1820863" y="3178175"/>
            <a:ext cx="642938" cy="1587"/>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rot="5400000">
            <a:off x="1820863" y="4821238"/>
            <a:ext cx="642937" cy="1587"/>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rot="5400000">
            <a:off x="5251450" y="3178175"/>
            <a:ext cx="642938" cy="1588"/>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2 Marcador de contenido"/>
          <p:cNvSpPr>
            <a:spLocks noGrp="1"/>
          </p:cNvSpPr>
          <p:nvPr>
            <p:ph idx="1"/>
          </p:nvPr>
        </p:nvSpPr>
        <p:spPr>
          <a:xfrm>
            <a:off x="642938" y="285750"/>
            <a:ext cx="7772400" cy="6572250"/>
          </a:xfrm>
        </p:spPr>
        <p:txBody>
          <a:bodyPr/>
          <a:lstStyle/>
          <a:p>
            <a:pPr lvl="1"/>
            <a:r>
              <a:rPr lang="es-MX" smtClean="0"/>
              <a:t>Ambas pueden ser </a:t>
            </a:r>
            <a:r>
              <a:rPr lang="es-MX" u="sng" smtClean="0"/>
              <a:t>Racionales</a:t>
            </a:r>
          </a:p>
          <a:p>
            <a:pPr lvl="1"/>
            <a:endParaRPr lang="es-MX" sz="1000" u="sng" smtClean="0"/>
          </a:p>
          <a:p>
            <a:pPr lvl="1">
              <a:buFont typeface="Wingdings" pitchFamily="2" charset="2"/>
              <a:buNone/>
            </a:pPr>
            <a:r>
              <a:rPr lang="es-MX" sz="2400" smtClean="0"/>
              <a:t>Crítica de Marx: </a:t>
            </a:r>
          </a:p>
          <a:p>
            <a:pPr lvl="1">
              <a:buFont typeface="Wingdings" pitchFamily="2" charset="2"/>
              <a:buNone/>
            </a:pPr>
            <a:endParaRPr lang="es-MX" sz="2400" smtClean="0"/>
          </a:p>
          <a:p>
            <a:pPr lvl="1">
              <a:buFont typeface="Wingdings" pitchFamily="2" charset="2"/>
              <a:buNone/>
            </a:pPr>
            <a:endParaRPr lang="es-MX" sz="2400" smtClean="0"/>
          </a:p>
          <a:p>
            <a:pPr lvl="1">
              <a:buFont typeface="Wingdings" pitchFamily="2" charset="2"/>
              <a:buNone/>
            </a:pPr>
            <a:endParaRPr lang="es-MX" sz="2200" smtClean="0"/>
          </a:p>
          <a:p>
            <a:pPr lvl="1">
              <a:buFont typeface="Wingdings" pitchFamily="2" charset="2"/>
              <a:buNone/>
            </a:pPr>
            <a:r>
              <a:rPr lang="es-MX" sz="2400" smtClean="0"/>
              <a:t>Recupera de Marx:</a:t>
            </a:r>
          </a:p>
          <a:p>
            <a:pPr lvl="1">
              <a:buFont typeface="Wingdings" pitchFamily="2" charset="2"/>
              <a:buNone/>
            </a:pPr>
            <a:endParaRPr lang="es-MX" smtClean="0"/>
          </a:p>
          <a:p>
            <a:pPr lvl="1">
              <a:buFont typeface="Wingdings" pitchFamily="2" charset="2"/>
              <a:buNone/>
            </a:pPr>
            <a:endParaRPr lang="es-MX" sz="2400" smtClean="0"/>
          </a:p>
          <a:p>
            <a:pPr lvl="1">
              <a:buFont typeface="Wingdings" pitchFamily="2" charset="2"/>
              <a:buNone/>
            </a:pPr>
            <a:r>
              <a:rPr lang="es-MX" sz="2400" smtClean="0"/>
              <a:t>En especial critica a Marx: </a:t>
            </a:r>
          </a:p>
          <a:p>
            <a:pPr lvl="1">
              <a:buFont typeface="Wingdings" pitchFamily="2" charset="2"/>
              <a:buNone/>
            </a:pPr>
            <a:endParaRPr lang="es-MX" sz="2400" smtClean="0"/>
          </a:p>
          <a:p>
            <a:pPr lvl="1">
              <a:buFont typeface="Wingdings" pitchFamily="2" charset="2"/>
              <a:buNone/>
            </a:pPr>
            <a:endParaRPr lang="es-MX" sz="2000" smtClean="0"/>
          </a:p>
          <a:p>
            <a:pPr lvl="1">
              <a:buFont typeface="Wingdings" pitchFamily="2" charset="2"/>
              <a:buNone/>
            </a:pPr>
            <a:endParaRPr lang="es-MX" sz="2400" smtClean="0"/>
          </a:p>
          <a:p>
            <a:pPr lvl="1">
              <a:buFont typeface="Wingdings" pitchFamily="2" charset="2"/>
              <a:buNone/>
            </a:pPr>
            <a:r>
              <a:rPr lang="es-MX" sz="2400" smtClean="0"/>
              <a:t>Competencia comunicativa:</a:t>
            </a:r>
          </a:p>
          <a:p>
            <a:pPr lvl="1">
              <a:buFont typeface="Wingdings" pitchFamily="2" charset="2"/>
              <a:buNone/>
            </a:pPr>
            <a:r>
              <a:rPr lang="es-MX" sz="2400" smtClean="0"/>
              <a:t>(habilidad)</a:t>
            </a:r>
          </a:p>
          <a:p>
            <a:pPr lvl="1">
              <a:buFont typeface="Wingdings" pitchFamily="2" charset="2"/>
              <a:buNone/>
            </a:pPr>
            <a:endParaRPr lang="es-MX" sz="2400" smtClean="0"/>
          </a:p>
          <a:p>
            <a:pPr lvl="1">
              <a:buFont typeface="Wingdings" pitchFamily="2" charset="2"/>
              <a:buNone/>
            </a:pPr>
            <a:endParaRPr lang="es-MX" smtClean="0"/>
          </a:p>
          <a:p>
            <a:pPr lvl="1">
              <a:buFont typeface="Wingdings" pitchFamily="2" charset="2"/>
              <a:buNone/>
            </a:pPr>
            <a:endParaRPr lang="es-MX" smtClean="0"/>
          </a:p>
        </p:txBody>
      </p:sp>
      <p:sp>
        <p:nvSpPr>
          <p:cNvPr id="17410" name="3 CuadroTexto"/>
          <p:cNvSpPr txBox="1">
            <a:spLocks noChangeArrowheads="1"/>
          </p:cNvSpPr>
          <p:nvPr/>
        </p:nvSpPr>
        <p:spPr bwMode="auto">
          <a:xfrm>
            <a:off x="5000625" y="928688"/>
            <a:ext cx="3929063" cy="1570037"/>
          </a:xfrm>
          <a:prstGeom prst="rect">
            <a:avLst/>
          </a:prstGeom>
          <a:noFill/>
          <a:ln w="9525">
            <a:noFill/>
            <a:miter lim="800000"/>
            <a:headEnd/>
            <a:tailEnd/>
          </a:ln>
        </p:spPr>
        <p:txBody>
          <a:bodyPr>
            <a:spAutoFit/>
          </a:bodyPr>
          <a:lstStyle/>
          <a:p>
            <a:pPr marL="342900" indent="-342900">
              <a:buFont typeface="Consolas" pitchFamily="49" charset="0"/>
              <a:buAutoNum type="arabicPeriod"/>
            </a:pPr>
            <a:r>
              <a:rPr lang="es-MX" sz="2400">
                <a:latin typeface="Corbel" pitchFamily="34" charset="0"/>
              </a:rPr>
              <a:t>Histórico natural</a:t>
            </a:r>
          </a:p>
          <a:p>
            <a:pPr marL="342900" indent="-342900">
              <a:buFont typeface="Consolas" pitchFamily="49" charset="0"/>
              <a:buAutoNum type="arabicPeriod"/>
            </a:pPr>
            <a:r>
              <a:rPr lang="es-MX" sz="2400">
                <a:latin typeface="Corbel" pitchFamily="34" charset="0"/>
              </a:rPr>
              <a:t>Unidad del mundo</a:t>
            </a:r>
          </a:p>
          <a:p>
            <a:pPr marL="342900" indent="-342900">
              <a:buFont typeface="Consolas" pitchFamily="49" charset="0"/>
              <a:buAutoNum type="arabicPeriod"/>
            </a:pPr>
            <a:r>
              <a:rPr lang="es-MX" sz="2400">
                <a:latin typeface="Corbel" pitchFamily="34" charset="0"/>
              </a:rPr>
              <a:t>Evolucionismo</a:t>
            </a:r>
          </a:p>
          <a:p>
            <a:pPr marL="342900" indent="-342900">
              <a:buFont typeface="Consolas" pitchFamily="49" charset="0"/>
              <a:buAutoNum type="arabicPeriod"/>
            </a:pPr>
            <a:r>
              <a:rPr lang="es-MX" sz="2400">
                <a:latin typeface="Corbel" pitchFamily="34" charset="0"/>
              </a:rPr>
              <a:t>Dialéctico como ontología</a:t>
            </a:r>
          </a:p>
        </p:txBody>
      </p:sp>
      <p:sp>
        <p:nvSpPr>
          <p:cNvPr id="17411" name="4 CuadroTexto"/>
          <p:cNvSpPr txBox="1">
            <a:spLocks noChangeArrowheads="1"/>
          </p:cNvSpPr>
          <p:nvPr/>
        </p:nvSpPr>
        <p:spPr bwMode="auto">
          <a:xfrm>
            <a:off x="5000625" y="2643188"/>
            <a:ext cx="3929063" cy="1200150"/>
          </a:xfrm>
          <a:prstGeom prst="rect">
            <a:avLst/>
          </a:prstGeom>
          <a:noFill/>
          <a:ln w="9525">
            <a:noFill/>
            <a:miter lim="800000"/>
            <a:headEnd/>
            <a:tailEnd/>
          </a:ln>
        </p:spPr>
        <p:txBody>
          <a:bodyPr>
            <a:spAutoFit/>
          </a:bodyPr>
          <a:lstStyle/>
          <a:p>
            <a:pPr marL="342900" indent="-342900">
              <a:buFont typeface="Consolas" pitchFamily="49" charset="0"/>
              <a:buAutoNum type="arabicPeriod"/>
            </a:pPr>
            <a:r>
              <a:rPr lang="es-MX" sz="2400">
                <a:latin typeface="Corbel" pitchFamily="34" charset="0"/>
              </a:rPr>
              <a:t>Crítica</a:t>
            </a:r>
          </a:p>
          <a:p>
            <a:pPr marL="342900" indent="-342900">
              <a:buFont typeface="Consolas" pitchFamily="49" charset="0"/>
              <a:buAutoNum type="arabicPeriod"/>
            </a:pPr>
            <a:r>
              <a:rPr lang="es-MX" sz="2400">
                <a:latin typeface="Corbel" pitchFamily="34" charset="0"/>
              </a:rPr>
              <a:t>- S – O</a:t>
            </a:r>
          </a:p>
          <a:p>
            <a:pPr marL="342900" indent="-342900">
              <a:buFont typeface="Consolas" pitchFamily="49" charset="0"/>
              <a:buAutoNum type="arabicPeriod"/>
            </a:pPr>
            <a:r>
              <a:rPr lang="es-MX" sz="2400">
                <a:latin typeface="Corbel" pitchFamily="34" charset="0"/>
              </a:rPr>
              <a:t>Voluntad racional</a:t>
            </a:r>
          </a:p>
        </p:txBody>
      </p:sp>
      <p:sp>
        <p:nvSpPr>
          <p:cNvPr id="17412" name="5 CuadroTexto"/>
          <p:cNvSpPr txBox="1">
            <a:spLocks noChangeArrowheads="1"/>
          </p:cNvSpPr>
          <p:nvPr/>
        </p:nvSpPr>
        <p:spPr bwMode="auto">
          <a:xfrm>
            <a:off x="5000625" y="4000500"/>
            <a:ext cx="3929063" cy="1570038"/>
          </a:xfrm>
          <a:prstGeom prst="rect">
            <a:avLst/>
          </a:prstGeom>
          <a:noFill/>
          <a:ln w="9525">
            <a:noFill/>
            <a:miter lim="800000"/>
            <a:headEnd/>
            <a:tailEnd/>
          </a:ln>
        </p:spPr>
        <p:txBody>
          <a:bodyPr>
            <a:spAutoFit/>
          </a:bodyPr>
          <a:lstStyle/>
          <a:p>
            <a:pPr marL="342900" indent="-342900"/>
            <a:r>
              <a:rPr lang="es-MX" sz="2400">
                <a:latin typeface="Corbel" pitchFamily="34" charset="0"/>
              </a:rPr>
              <a:t>Reducción a fuerzas productivas y un evolucionismo en las ciencias naturales</a:t>
            </a:r>
          </a:p>
        </p:txBody>
      </p:sp>
      <p:sp>
        <p:nvSpPr>
          <p:cNvPr id="17413" name="6 CuadroTexto"/>
          <p:cNvSpPr txBox="1">
            <a:spLocks noChangeArrowheads="1"/>
          </p:cNvSpPr>
          <p:nvPr/>
        </p:nvSpPr>
        <p:spPr bwMode="auto">
          <a:xfrm>
            <a:off x="5000625" y="5681663"/>
            <a:ext cx="3929063" cy="461962"/>
          </a:xfrm>
          <a:prstGeom prst="rect">
            <a:avLst/>
          </a:prstGeom>
          <a:noFill/>
          <a:ln w="9525">
            <a:noFill/>
            <a:miter lim="800000"/>
            <a:headEnd/>
            <a:tailEnd/>
          </a:ln>
        </p:spPr>
        <p:txBody>
          <a:bodyPr>
            <a:spAutoFit/>
          </a:bodyPr>
          <a:lstStyle/>
          <a:p>
            <a:pPr marL="342900" indent="-342900"/>
            <a:r>
              <a:rPr lang="es-MX" sz="2400">
                <a:latin typeface="Corbel" pitchFamily="34" charset="0"/>
              </a:rPr>
              <a:t>Reglas de comunicación</a:t>
            </a:r>
          </a:p>
        </p:txBody>
      </p:sp>
      <p:sp>
        <p:nvSpPr>
          <p:cNvPr id="8" name="7 Abrir llave"/>
          <p:cNvSpPr/>
          <p:nvPr/>
        </p:nvSpPr>
        <p:spPr>
          <a:xfrm>
            <a:off x="714375" y="928688"/>
            <a:ext cx="428625" cy="5715000"/>
          </a:xfrm>
          <a:prstGeom prst="leftBrace">
            <a:avLst>
              <a:gd name="adj1" fmla="val 58041"/>
              <a:gd name="adj2" fmla="val 50000"/>
            </a:avLst>
          </a:prstGeom>
          <a:ln w="3175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MX"/>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2 Marcador de contenido"/>
          <p:cNvSpPr>
            <a:spLocks noGrp="1"/>
          </p:cNvSpPr>
          <p:nvPr>
            <p:ph idx="1"/>
          </p:nvPr>
        </p:nvSpPr>
        <p:spPr>
          <a:xfrm>
            <a:off x="500063" y="500063"/>
            <a:ext cx="5514975" cy="6072187"/>
          </a:xfrm>
        </p:spPr>
        <p:txBody>
          <a:bodyPr/>
          <a:lstStyle/>
          <a:p>
            <a:pPr algn="ctr">
              <a:buFont typeface="Wingdings" pitchFamily="2" charset="2"/>
              <a:buNone/>
            </a:pPr>
            <a:r>
              <a:rPr lang="es-MX" sz="2600" u="sng" smtClean="0"/>
              <a:t>Consenso profundo y consenso fáctico</a:t>
            </a:r>
          </a:p>
          <a:p>
            <a:pPr algn="ctr">
              <a:buFont typeface="Wingdings" pitchFamily="2" charset="2"/>
              <a:buNone/>
            </a:pPr>
            <a:endParaRPr lang="es-MX" sz="2600" smtClean="0"/>
          </a:p>
          <a:p>
            <a:pPr algn="ctr">
              <a:buFont typeface="Wingdings" pitchFamily="2" charset="2"/>
              <a:buNone/>
            </a:pPr>
            <a:r>
              <a:rPr lang="es-MX" sz="2600" smtClean="0"/>
              <a:t>Basado en la crítica</a:t>
            </a:r>
          </a:p>
          <a:p>
            <a:pPr algn="ctr">
              <a:buFont typeface="Wingdings" pitchFamily="2" charset="2"/>
              <a:buNone/>
            </a:pPr>
            <a:endParaRPr lang="es-MX" sz="2600" smtClean="0"/>
          </a:p>
          <a:p>
            <a:pPr algn="ctr">
              <a:buFont typeface="Wingdings" pitchFamily="2" charset="2"/>
              <a:buNone/>
            </a:pPr>
            <a:r>
              <a:rPr lang="es-MX" sz="2600" smtClean="0"/>
              <a:t>Comunidad ideal del diálogo</a:t>
            </a:r>
          </a:p>
          <a:p>
            <a:pPr algn="ctr">
              <a:buFont typeface="Wingdings" pitchFamily="2" charset="2"/>
              <a:buNone/>
            </a:pPr>
            <a:endParaRPr lang="es-MX" sz="2600" smtClean="0"/>
          </a:p>
          <a:p>
            <a:pPr algn="ctr">
              <a:buFont typeface="Wingdings" pitchFamily="2" charset="2"/>
              <a:buNone/>
            </a:pPr>
            <a:r>
              <a:rPr lang="es-MX" sz="2600" smtClean="0"/>
              <a:t>Basada en una Hermenéutica</a:t>
            </a:r>
          </a:p>
          <a:p>
            <a:pPr algn="ctr">
              <a:buFont typeface="Wingdings" pitchFamily="2" charset="2"/>
              <a:buNone/>
            </a:pPr>
            <a:r>
              <a:rPr lang="es-MX" sz="2600" smtClean="0"/>
              <a:t>profunda que busca conciliar </a:t>
            </a:r>
          </a:p>
          <a:p>
            <a:pPr algn="ctr">
              <a:buFont typeface="Wingdings" pitchFamily="2" charset="2"/>
              <a:buNone/>
            </a:pPr>
            <a:r>
              <a:rPr lang="es-MX" sz="2600" smtClean="0"/>
              <a:t>motivo y causa</a:t>
            </a:r>
          </a:p>
          <a:p>
            <a:pPr algn="ctr">
              <a:buFont typeface="Wingdings" pitchFamily="2" charset="2"/>
              <a:buNone/>
            </a:pPr>
            <a:endParaRPr lang="es-MX" sz="2600" smtClean="0"/>
          </a:p>
          <a:p>
            <a:pPr algn="ctr">
              <a:buFont typeface="Wingdings" pitchFamily="2" charset="2"/>
              <a:buNone/>
            </a:pPr>
            <a:r>
              <a:rPr lang="es-MX" sz="2600" smtClean="0"/>
              <a:t>¿Comunismo?</a:t>
            </a:r>
          </a:p>
          <a:p>
            <a:pPr algn="ctr">
              <a:buFont typeface="Wingdings" pitchFamily="2" charset="2"/>
              <a:buNone/>
            </a:pPr>
            <a:endParaRPr lang="es-MX" sz="2600" smtClean="0"/>
          </a:p>
          <a:p>
            <a:pPr algn="ctr">
              <a:buFont typeface="Wingdings" pitchFamily="2" charset="2"/>
              <a:buNone/>
            </a:pPr>
            <a:endParaRPr lang="es-MX" sz="2600" smtClean="0"/>
          </a:p>
        </p:txBody>
      </p:sp>
      <p:sp>
        <p:nvSpPr>
          <p:cNvPr id="18434" name="3 CuadroTexto"/>
          <p:cNvSpPr txBox="1">
            <a:spLocks noChangeArrowheads="1"/>
          </p:cNvSpPr>
          <p:nvPr/>
        </p:nvSpPr>
        <p:spPr bwMode="auto">
          <a:xfrm>
            <a:off x="5929313" y="1704975"/>
            <a:ext cx="2786062" cy="1938338"/>
          </a:xfrm>
          <a:prstGeom prst="rect">
            <a:avLst/>
          </a:prstGeom>
          <a:noFill/>
          <a:ln w="9525">
            <a:noFill/>
            <a:miter lim="800000"/>
            <a:headEnd/>
            <a:tailEnd/>
          </a:ln>
        </p:spPr>
        <p:txBody>
          <a:bodyPr>
            <a:spAutoFit/>
          </a:bodyPr>
          <a:lstStyle/>
          <a:p>
            <a:r>
              <a:rPr lang="es-MX" sz="2400">
                <a:latin typeface="Corbel" pitchFamily="34" charset="0"/>
              </a:rPr>
              <a:t>No coacción ni falsedad</a:t>
            </a:r>
          </a:p>
          <a:p>
            <a:r>
              <a:rPr lang="es-MX" sz="2400">
                <a:latin typeface="Corbel" pitchFamily="34" charset="0"/>
              </a:rPr>
              <a:t>No privilegio o dominio</a:t>
            </a:r>
          </a:p>
          <a:p>
            <a:r>
              <a:rPr lang="es-MX" sz="2400">
                <a:latin typeface="Corbel" pitchFamily="34" charset="0"/>
              </a:rPr>
              <a:t>Todo sujeto a crítica</a:t>
            </a:r>
          </a:p>
        </p:txBody>
      </p:sp>
      <p:cxnSp>
        <p:nvCxnSpPr>
          <p:cNvPr id="5" name="4 Conector recto de flecha"/>
          <p:cNvCxnSpPr/>
          <p:nvPr/>
        </p:nvCxnSpPr>
        <p:spPr>
          <a:xfrm rot="5400000">
            <a:off x="2928144" y="2213769"/>
            <a:ext cx="571500" cy="1588"/>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6" name="5 Conector recto de flecha"/>
          <p:cNvCxnSpPr/>
          <p:nvPr/>
        </p:nvCxnSpPr>
        <p:spPr>
          <a:xfrm rot="5400000">
            <a:off x="2928938" y="3214688"/>
            <a:ext cx="571500"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9" name="8 Abrir llave"/>
          <p:cNvSpPr/>
          <p:nvPr/>
        </p:nvSpPr>
        <p:spPr>
          <a:xfrm>
            <a:off x="5500688" y="1714500"/>
            <a:ext cx="428625" cy="1928813"/>
          </a:xfrm>
          <a:prstGeom prst="leftBrace">
            <a:avLst>
              <a:gd name="adj1" fmla="val 58041"/>
              <a:gd name="adj2" fmla="val 50000"/>
            </a:avLst>
          </a:prstGeom>
          <a:ln w="3175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MX"/>
          </a:p>
        </p:txBody>
      </p:sp>
      <p:cxnSp>
        <p:nvCxnSpPr>
          <p:cNvPr id="11" name="10 Conector recto"/>
          <p:cNvCxnSpPr/>
          <p:nvPr/>
        </p:nvCxnSpPr>
        <p:spPr>
          <a:xfrm rot="5400000">
            <a:off x="3036094" y="5107782"/>
            <a:ext cx="357187"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rot="5400000">
            <a:off x="3178969" y="5107782"/>
            <a:ext cx="357187"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rot="5400000">
            <a:off x="2929732" y="1285081"/>
            <a:ext cx="571500" cy="1587"/>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48</TotalTime>
  <Words>335</Words>
  <Application>Microsoft Office PowerPoint</Application>
  <PresentationFormat>Presentación en pantalla (4:3)</PresentationFormat>
  <Paragraphs>66</Paragraphs>
  <Slides>6</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6</vt:i4>
      </vt:variant>
    </vt:vector>
  </HeadingPairs>
  <TitlesOfParts>
    <vt:vector size="14" baseType="lpstr">
      <vt:lpstr>Corbel</vt:lpstr>
      <vt:lpstr>Arial</vt:lpstr>
      <vt:lpstr>Consolas</vt:lpstr>
      <vt:lpstr>Wingdings</vt:lpstr>
      <vt:lpstr>Wingdings 2</vt:lpstr>
      <vt:lpstr>Wingdings 3</vt:lpstr>
      <vt:lpstr>Calibri</vt:lpstr>
      <vt:lpstr>Metro</vt:lpstr>
      <vt:lpstr>Habermas</vt:lpstr>
      <vt:lpstr>La reconstrucción del Materialismo Histórico</vt:lpstr>
      <vt:lpstr>Diapositiva 3</vt:lpstr>
      <vt:lpstr>Diapositiva 4</vt:lpstr>
      <vt:lpstr>Diapositiva 5</vt:lpstr>
      <vt:lpstr>Diapositiva 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Habermas</dc:title>
  <dc:creator>UAM-I</dc:creator>
  <cp:lastModifiedBy>UAMI</cp:lastModifiedBy>
  <cp:revision>11</cp:revision>
  <dcterms:created xsi:type="dcterms:W3CDTF">2011-09-06T15:17:22Z</dcterms:created>
  <dcterms:modified xsi:type="dcterms:W3CDTF">2016-02-10T23:53:46Z</dcterms:modified>
</cp:coreProperties>
</file>