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553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3223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097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182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921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240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645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86072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91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807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306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3213B-91A9-43A8-823F-6A21314B14B4}" type="datetimeFigureOut">
              <a:rPr lang="es-MX" smtClean="0"/>
              <a:pPr/>
              <a:t>18/10/2016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75D4B-039B-474B-9E85-9908F75B8EF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229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El habitus y el espacio de los estilo de vida</a:t>
            </a:r>
          </a:p>
        </p:txBody>
      </p:sp>
    </p:spTree>
    <p:extLst>
      <p:ext uri="{BB962C8B-B14F-4D97-AF65-F5344CB8AC3E}">
        <p14:creationId xmlns:p14="http://schemas.microsoft.com/office/powerpoint/2010/main" val="57756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espacio social es el espacio práctico de la existencia cotidiana.</a:t>
            </a:r>
          </a:p>
          <a:p>
            <a:r>
              <a:rPr lang="es-MX" dirty="0"/>
              <a:t>El habitus es a la vez, en efecto, el principio generador de las prácticas.</a:t>
            </a:r>
          </a:p>
        </p:txBody>
      </p:sp>
    </p:spTree>
    <p:extLst>
      <p:ext uri="{BB962C8B-B14F-4D97-AF65-F5344CB8AC3E}">
        <p14:creationId xmlns:p14="http://schemas.microsoft.com/office/powerpoint/2010/main" val="240348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habitus es también estructura estructurada; a su vez, producto de la incorporación de la división de clases sociales.</a:t>
            </a:r>
          </a:p>
          <a:p>
            <a:r>
              <a:rPr lang="es-MX" dirty="0"/>
              <a:t>Todas las prácticas y todos las obras de un mismo agente están objetivamente armonizadas entre sí.</a:t>
            </a:r>
          </a:p>
        </p:txBody>
      </p:sp>
    </p:spTree>
    <p:extLst>
      <p:ext uri="{BB962C8B-B14F-4D97-AF65-F5344CB8AC3E}">
        <p14:creationId xmlns:p14="http://schemas.microsoft.com/office/powerpoint/2010/main" val="300718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/>
              <a:t>El gusto es el operador práctico de la transmutación de las cosas en signos  distintos y distintivos.</a:t>
            </a:r>
          </a:p>
        </p:txBody>
      </p:sp>
    </p:spTree>
    <p:extLst>
      <p:ext uri="{BB962C8B-B14F-4D97-AF65-F5344CB8AC3E}">
        <p14:creationId xmlns:p14="http://schemas.microsoft.com/office/powerpoint/2010/main" val="322699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Gustos de lujo (o de libertad), las facilidades del capital, y los gustos de necesidad (ajustamiento)</a:t>
            </a:r>
          </a:p>
          <a:p>
            <a:r>
              <a:rPr lang="es-MX" dirty="0"/>
              <a:t>El gusto es elección producido por unas condiciones de existencia</a:t>
            </a:r>
          </a:p>
        </p:txBody>
      </p:sp>
    </p:spTree>
    <p:extLst>
      <p:ext uri="{BB962C8B-B14F-4D97-AF65-F5344CB8AC3E}">
        <p14:creationId xmlns:p14="http://schemas.microsoft.com/office/powerpoint/2010/main" val="209190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Gustos alimenticios</a:t>
            </a:r>
          </a:p>
          <a:p>
            <a:r>
              <a:rPr lang="es-MX" dirty="0"/>
              <a:t>Capital cultural, capital económico, tiempo libre, estatus, consumos alimenticios, consumo cultural.</a:t>
            </a:r>
          </a:p>
          <a:p>
            <a:r>
              <a:rPr lang="es-MX" dirty="0"/>
              <a:t>Las clases populares mas atentas  a la fuerza del cuerpo, pretenden buscar productos a la vez mas baratos y nutritivos.</a:t>
            </a:r>
          </a:p>
        </p:txBody>
      </p:sp>
    </p:spTree>
    <p:extLst>
      <p:ext uri="{BB962C8B-B14F-4D97-AF65-F5344CB8AC3E}">
        <p14:creationId xmlns:p14="http://schemas.microsoft.com/office/powerpoint/2010/main" val="274112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La comida está situada bajo el signo de abundancia, signo de libertad.</a:t>
            </a:r>
          </a:p>
          <a:p>
            <a:r>
              <a:rPr lang="es-MX" dirty="0"/>
              <a:t>En un caso los alimentos son reivindicados en su verdad de substancia alimenticios, que mantienen el cuerpo y da fuerza.</a:t>
            </a:r>
          </a:p>
        </p:txBody>
      </p:sp>
    </p:spTree>
    <p:extLst>
      <p:ext uri="{BB962C8B-B14F-4D97-AF65-F5344CB8AC3E}">
        <p14:creationId xmlns:p14="http://schemas.microsoft.com/office/powerpoint/2010/main" val="1201105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204</Words>
  <Application>Microsoft Office PowerPoint</Application>
  <PresentationFormat>Presentación en pantalla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El habitus y el espacio de los estilo de vida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habitus y el espacio de los estilo de vida</dc:title>
  <dc:creator>WALL04</dc:creator>
  <cp:lastModifiedBy>Enrique</cp:lastModifiedBy>
  <cp:revision>5</cp:revision>
  <dcterms:created xsi:type="dcterms:W3CDTF">2012-09-25T23:59:34Z</dcterms:created>
  <dcterms:modified xsi:type="dcterms:W3CDTF">2016-10-18T17:41:08Z</dcterms:modified>
</cp:coreProperties>
</file>