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E1F13439-E2E2-4253-9A16-DEABA0F85FF2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6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AC18C50A-8020-485C-916E-5A4EFA553A7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081A5-35CF-44E4-B5E4-29ECAF891273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8A071-53BF-4D02-8CC4-F64DB57AA3D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5AE91-FD1D-469B-8718-3532A04969FA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8BE6E-3CBF-4DDD-9383-23050EA27D5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540B8F2-9312-4072-B133-295F8B00BC31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1153B9-3DBB-43B6-AB5A-90C3B4F0A0F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DFF4DDA6-6138-4F31-B9E9-35F4CEF53C9C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71FB334-1E51-4E1E-8F0E-DD3078A8DF4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C724FEC-A98F-4519-9A4D-ABD78E4C88B8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7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DA5011-DE3D-41CD-918C-5AB3407736B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 Rectángulo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0 Rectángulo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9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D75389-B722-450C-8A50-E9FE073F0F0D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10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1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355E43-F452-42C6-ADBC-ADDA68C6D12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6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1358CA5-2CDC-462E-8772-AB661CCA35B6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0EA921-49B7-4D9F-9DDD-AD3E43263DC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AD0E0-5BEE-4D4E-B0AF-03357AD5F055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A5C6C-DE1F-4BA0-9D2E-737584C1BCE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2A374849-0D3A-4571-ADB1-4E16C685C748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7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AC725125-5E61-4761-898B-ABE542BB3FE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8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37282BDB-00FF-46A6-80BD-8B369130F26D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DFF3533F-EAB0-4BD5-9F5E-29D6EC702FF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F0F3E84-B757-4A77-8C00-EB0B84FC329C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A0692840-B5C3-4421-A7F8-8DD4EF1F279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8" r:id="rId8"/>
    <p:sldLayoutId id="2147483679" r:id="rId9"/>
    <p:sldLayoutId id="2147483670" r:id="rId10"/>
    <p:sldLayoutId id="2147483669" r:id="rId11"/>
  </p:sldLayoutIdLst>
  <p:txStyles>
    <p:titleStyle>
      <a:lvl1pPr marL="53975" algn="r" rtl="0" fontAlgn="base">
        <a:spcBef>
          <a:spcPct val="0"/>
        </a:spcBef>
        <a:spcAft>
          <a:spcPct val="0"/>
        </a:spcAft>
        <a:defRPr sz="4600" kern="1200">
          <a:solidFill>
            <a:srgbClr val="C0F7FF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algn="r" rtl="0" fontAlgn="base">
        <a:spcBef>
          <a:spcPct val="0"/>
        </a:spcBef>
        <a:spcAft>
          <a:spcPct val="0"/>
        </a:spcAft>
        <a:defRPr sz="4600">
          <a:solidFill>
            <a:srgbClr val="C0F7FF"/>
          </a:solidFill>
          <a:latin typeface="Rockwell" pitchFamily="18" charset="0"/>
        </a:defRPr>
      </a:lvl2pPr>
      <a:lvl3pPr marL="53975" algn="r" rtl="0" fontAlgn="base">
        <a:spcBef>
          <a:spcPct val="0"/>
        </a:spcBef>
        <a:spcAft>
          <a:spcPct val="0"/>
        </a:spcAft>
        <a:defRPr sz="4600">
          <a:solidFill>
            <a:srgbClr val="C0F7FF"/>
          </a:solidFill>
          <a:latin typeface="Rockwell" pitchFamily="18" charset="0"/>
        </a:defRPr>
      </a:lvl3pPr>
      <a:lvl4pPr marL="53975" algn="r" rtl="0" fontAlgn="base">
        <a:spcBef>
          <a:spcPct val="0"/>
        </a:spcBef>
        <a:spcAft>
          <a:spcPct val="0"/>
        </a:spcAft>
        <a:defRPr sz="4600">
          <a:solidFill>
            <a:srgbClr val="C0F7FF"/>
          </a:solidFill>
          <a:latin typeface="Rockwell" pitchFamily="18" charset="0"/>
        </a:defRPr>
      </a:lvl4pPr>
      <a:lvl5pPr marL="53975" algn="r" rtl="0" fontAlgn="base">
        <a:spcBef>
          <a:spcPct val="0"/>
        </a:spcBef>
        <a:spcAft>
          <a:spcPct val="0"/>
        </a:spcAft>
        <a:defRPr sz="4600">
          <a:solidFill>
            <a:srgbClr val="C0F7FF"/>
          </a:solidFill>
          <a:latin typeface="Rockwell" pitchFamily="18" charset="0"/>
        </a:defRPr>
      </a:lvl5pPr>
      <a:lvl6pPr marL="511175" algn="r" rtl="0" fontAlgn="base">
        <a:spcBef>
          <a:spcPct val="0"/>
        </a:spcBef>
        <a:spcAft>
          <a:spcPct val="0"/>
        </a:spcAft>
        <a:defRPr sz="4600">
          <a:solidFill>
            <a:srgbClr val="C0F7FF"/>
          </a:solidFill>
          <a:latin typeface="Rockwell" pitchFamily="18" charset="0"/>
        </a:defRPr>
      </a:lvl6pPr>
      <a:lvl7pPr marL="968375" algn="r" rtl="0" fontAlgn="base">
        <a:spcBef>
          <a:spcPct val="0"/>
        </a:spcBef>
        <a:spcAft>
          <a:spcPct val="0"/>
        </a:spcAft>
        <a:defRPr sz="4600">
          <a:solidFill>
            <a:srgbClr val="C0F7FF"/>
          </a:solidFill>
          <a:latin typeface="Rockwell" pitchFamily="18" charset="0"/>
        </a:defRPr>
      </a:lvl7pPr>
      <a:lvl8pPr marL="1425575" algn="r" rtl="0" fontAlgn="base">
        <a:spcBef>
          <a:spcPct val="0"/>
        </a:spcBef>
        <a:spcAft>
          <a:spcPct val="0"/>
        </a:spcAft>
        <a:defRPr sz="4600">
          <a:solidFill>
            <a:srgbClr val="C0F7FF"/>
          </a:solidFill>
          <a:latin typeface="Rockwell" pitchFamily="18" charset="0"/>
        </a:defRPr>
      </a:lvl8pPr>
      <a:lvl9pPr marL="1882775" algn="r" rtl="0" fontAlgn="base">
        <a:spcBef>
          <a:spcPct val="0"/>
        </a:spcBef>
        <a:spcAft>
          <a:spcPct val="0"/>
        </a:spcAft>
        <a:defRPr sz="4600">
          <a:solidFill>
            <a:srgbClr val="C0F7FF"/>
          </a:solidFill>
          <a:latin typeface="Rockwell" pitchFamily="18" charset="0"/>
        </a:defRPr>
      </a:lvl9pPr>
      <a:extLst/>
    </p:titleStyle>
    <p:bodyStyle>
      <a:lvl1pPr marL="292100" indent="-292100" algn="l" rtl="0" fontAlgn="base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fontAlgn="base">
        <a:spcBef>
          <a:spcPts val="400"/>
        </a:spcBef>
        <a:spcAft>
          <a:spcPct val="0"/>
        </a:spcAft>
        <a:buClr>
          <a:srgbClr val="EB641B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ts val="400"/>
        </a:spcBef>
        <a:spcAft>
          <a:spcPct val="0"/>
        </a:spcAft>
        <a:buClr>
          <a:srgbClr val="EB641B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fontAlgn="base">
        <a:spcBef>
          <a:spcPts val="400"/>
        </a:spcBef>
        <a:spcAft>
          <a:spcPct val="0"/>
        </a:spcAft>
        <a:buClr>
          <a:srgbClr val="EB641B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z="8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BORDIEU VI</a:t>
            </a:r>
            <a:endParaRPr lang="es-MX" sz="80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3314" name="2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59550" cy="17526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s-MX" smtClean="0"/>
              <a:t>Dr. Enrique de la Garza Toledo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Críticas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5040312"/>
          </a:xfrm>
        </p:spPr>
        <p:txBody>
          <a:bodyPr>
            <a:normAutofit lnSpcReduction="10000"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MX" dirty="0" smtClean="0"/>
              <a:t>El </a:t>
            </a:r>
            <a:r>
              <a:rPr lang="es-MX" dirty="0" err="1" smtClean="0"/>
              <a:t>Habitus</a:t>
            </a:r>
            <a:r>
              <a:rPr lang="es-MX" dirty="0" smtClean="0"/>
              <a:t> no es analizado, se evade en el </a:t>
            </a:r>
            <a:r>
              <a:rPr lang="es-MX" dirty="0" err="1" smtClean="0"/>
              <a:t>inconciente</a:t>
            </a:r>
            <a:endParaRPr lang="es-MX" dirty="0" smtClean="0"/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MX" dirty="0" smtClean="0"/>
              <a:t>No explica los procesos de construcción del sentido, no hay en el agente capacidad de crítica, de </a:t>
            </a:r>
            <a:r>
              <a:rPr lang="es-MX" dirty="0" err="1" smtClean="0"/>
              <a:t>resemantización</a:t>
            </a:r>
            <a:endParaRPr lang="es-MX" dirty="0" smtClean="0"/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MX" dirty="0" smtClean="0"/>
              <a:t>El </a:t>
            </a:r>
            <a:r>
              <a:rPr lang="es-MX" dirty="0" err="1" smtClean="0"/>
              <a:t>Habitus</a:t>
            </a:r>
            <a:r>
              <a:rPr lang="es-MX" dirty="0" smtClean="0"/>
              <a:t> es demasiado estructurado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MX" dirty="0" smtClean="0"/>
              <a:t>La analogía económica y el </a:t>
            </a:r>
            <a:r>
              <a:rPr lang="es-MX" dirty="0" err="1" smtClean="0"/>
              <a:t>Habitus</a:t>
            </a:r>
            <a:r>
              <a:rPr lang="es-MX" dirty="0" smtClean="0"/>
              <a:t> para evadir como se constituye la conciencia, el sujeto o las relaciones complejas entre estructuras y acciones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2 Marcador de contenido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5113337"/>
          </a:xfrm>
        </p:spPr>
        <p:txBody>
          <a:bodyPr/>
          <a:lstStyle/>
          <a:p>
            <a:pPr marL="514350" indent="-514350">
              <a:buFont typeface="Rockwell" pitchFamily="18" charset="0"/>
              <a:buAutoNum type="arabicPeriod" startAt="5"/>
            </a:pPr>
            <a:r>
              <a:rPr lang="es-MX" smtClean="0"/>
              <a:t>Con el Habitus trata de conciliar estructura y voluntad pero hay un sesgo hacia la causalidad</a:t>
            </a:r>
          </a:p>
          <a:p>
            <a:pPr marL="514350" indent="-514350">
              <a:buFont typeface="Rockwell" pitchFamily="18" charset="0"/>
              <a:buAutoNum type="arabicPeriod" startAt="5"/>
            </a:pPr>
            <a:r>
              <a:rPr lang="es-MX" smtClean="0"/>
              <a:t>Substituye el agente por el Habitus que es una estructura ¿puede haber acción inconsciente solo guiada por la experiencia y el Habitus?</a:t>
            </a:r>
          </a:p>
          <a:p>
            <a:pPr marL="514350" indent="-514350">
              <a:buFont typeface="Rockwell" pitchFamily="18" charset="0"/>
              <a:buAutoNum type="arabicPeriod" startAt="5"/>
            </a:pPr>
            <a:r>
              <a:rPr lang="es-MX" smtClean="0"/>
              <a:t>Es positivista, defiende la objetividad de los campos y los métodos empíricos (estadística)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2 Marcador de contenido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5040312"/>
          </a:xfrm>
        </p:spPr>
        <p:txBody>
          <a:bodyPr/>
          <a:lstStyle/>
          <a:p>
            <a:pPr marL="514350" indent="-514350">
              <a:buFont typeface="Wingdings 2" pitchFamily="18" charset="2"/>
              <a:buNone/>
            </a:pPr>
            <a:r>
              <a:rPr lang="es-MX" smtClean="0"/>
              <a:t>	Su concepto de estructura es positivista: instituciones, objetos y agentes observables</a:t>
            </a:r>
          </a:p>
          <a:p>
            <a:pPr marL="514350" indent="-514350">
              <a:buFont typeface="Rockwell" pitchFamily="18" charset="0"/>
              <a:buAutoNum type="arabicPeriod" startAt="8"/>
            </a:pPr>
            <a:r>
              <a:rPr lang="es-MX" smtClean="0"/>
              <a:t>Énfasis en la reproducción de la sociedad y no en la producción</a:t>
            </a:r>
          </a:p>
          <a:p>
            <a:pPr marL="514350" indent="-514350">
              <a:buFont typeface="Rockwell" pitchFamily="18" charset="0"/>
              <a:buAutoNum type="arabicPeriod" startAt="8"/>
            </a:pPr>
            <a:r>
              <a:rPr lang="es-MX" smtClean="0"/>
              <a:t>Es reduccionista positivista, las relaciones sociales reducidas al poder</a:t>
            </a:r>
          </a:p>
          <a:p>
            <a:pPr marL="514350" indent="-514350">
              <a:buFont typeface="Rockwell" pitchFamily="18" charset="0"/>
              <a:buAutoNum type="arabicPeriod" startAt="8"/>
            </a:pPr>
            <a:r>
              <a:rPr lang="es-MX" smtClean="0"/>
              <a:t>La separación entre campos en lugar de interpretación (embebido)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12</TotalTime>
  <Words>126</Words>
  <Application>Microsoft Office PowerPoint</Application>
  <PresentationFormat>Presentación en pantalla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Rockwell</vt:lpstr>
      <vt:lpstr>Arial</vt:lpstr>
      <vt:lpstr>Wingdings 2</vt:lpstr>
      <vt:lpstr>Calibri</vt:lpstr>
      <vt:lpstr>Fundición</vt:lpstr>
      <vt:lpstr>BORDIEU VI</vt:lpstr>
      <vt:lpstr>Críticas</vt:lpstr>
      <vt:lpstr>Diapositiva 3</vt:lpstr>
      <vt:lpstr>Diapositiva 4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BORDIEU VI</dc:title>
  <dc:creator>Enrique de la Garza</dc:creator>
  <cp:lastModifiedBy>Enrique de la Garza</cp:lastModifiedBy>
  <cp:revision>1</cp:revision>
  <dcterms:created xsi:type="dcterms:W3CDTF">2011-09-13T18:15:00Z</dcterms:created>
  <dcterms:modified xsi:type="dcterms:W3CDTF">2011-09-14T16:36:22Z</dcterms:modified>
</cp:coreProperties>
</file>