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DCE782EA-5DE0-4C41-AF61-0ADBFEC75961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6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48681705-D62C-4523-B522-D045FA25444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B947F-B4EB-4DC7-930B-172473C7F93E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0F8A2-A503-4433-8E23-A5FD5E27AA9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CC743-082E-4E15-96CF-7269EA1F5649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135FE-3851-40F1-8DD3-B57A90F08B3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D59450-94A2-45F2-8C8D-F14EED6FDBCC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445C89A-A0D5-450E-AC32-C7D80AC8BA3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861845EA-6A01-41A8-B796-69F4D4F3C0D6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D5653B27-0E79-4604-B860-17D6D86832C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785EE3-703D-42FE-A9A7-CDB59F155350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7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033DB5-EEB2-4ABC-98A7-4DAD032ADFF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 Rectángulo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0 Rectángulo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9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D3A449-74BB-4D3E-8ECF-65FCFBA72D9C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10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1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B81885-7F5A-4EBB-B569-D4A04CEACA2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675BF7-37A1-4FC5-984A-46198C2D3C1D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DC233D-A2BD-4519-ACB9-03304CBFECF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6262A-9803-4A8A-99A2-19562AD42792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8C03F-BA87-4A38-B814-E99746448C4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4439C62F-25FB-426B-9532-B02C651E17F6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7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832B3DB-241A-47ED-8856-11C37629F24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8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D6960045-62C1-4D0C-B92F-0F2F2438A041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D6AB8C3E-22B2-422E-9EDD-5F5A33B4E50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791266A-6330-41AE-80C6-264E3B932BFD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D92927AA-D543-4140-9319-22BF76DB059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70" r:id="rId10"/>
    <p:sldLayoutId id="2147483669" r:id="rId11"/>
  </p:sldLayoutIdLst>
  <p:txStyles>
    <p:titleStyle>
      <a:lvl1pPr marL="53975" algn="r" rtl="0" fontAlgn="base">
        <a:spcBef>
          <a:spcPct val="0"/>
        </a:spcBef>
        <a:spcAft>
          <a:spcPct val="0"/>
        </a:spcAft>
        <a:defRPr sz="4600" kern="1200">
          <a:solidFill>
            <a:srgbClr val="BBFAFF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algn="r" rtl="0" fontAlgn="base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2pPr>
      <a:lvl3pPr marL="53975" algn="r" rtl="0" fontAlgn="base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3pPr>
      <a:lvl4pPr marL="53975" algn="r" rtl="0" fontAlgn="base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4pPr>
      <a:lvl5pPr marL="53975" algn="r" rtl="0" fontAlgn="base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0BD0D9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0BD0D9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0BD0D9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8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BORDIEU V</a:t>
            </a:r>
            <a:endParaRPr lang="es-MX" sz="80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3314" name="2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59550" cy="1752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s-MX" smtClean="0"/>
              <a:t>Dr. Enrique de la Garza Toledo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El cambio social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4338" name="2 Marcador de contenido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392613"/>
          </a:xfrm>
        </p:spPr>
        <p:txBody>
          <a:bodyPr/>
          <a:lstStyle/>
          <a:p>
            <a:r>
              <a:rPr lang="es-MX" smtClean="0"/>
              <a:t>La visión de la sociedad se dinamiza a través del concepto de “espacio de posibilidades para la acción”</a:t>
            </a:r>
          </a:p>
          <a:p>
            <a:pPr>
              <a:buFont typeface="Wingdings 2" pitchFamily="18" charset="2"/>
              <a:buNone/>
            </a:pPr>
            <a:endParaRPr lang="es-MX" smtClean="0"/>
          </a:p>
          <a:p>
            <a:r>
              <a:rPr lang="es-MX" smtClean="0"/>
              <a:t>El cambio es explicado por la lucha de clases: Cuando una adquiere más poder que otra o porque cambió el contexto en un campo específico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2 Marcador de contenido"/>
          <p:cNvSpPr>
            <a:spLocks noGrp="1"/>
          </p:cNvSpPr>
          <p:nvPr>
            <p:ph idx="1"/>
          </p:nvPr>
        </p:nvSpPr>
        <p:spPr>
          <a:xfrm>
            <a:off x="457200" y="2078038"/>
            <a:ext cx="8229600" cy="3727450"/>
          </a:xfrm>
        </p:spPr>
        <p:txBody>
          <a:bodyPr/>
          <a:lstStyle/>
          <a:p>
            <a:r>
              <a:rPr lang="es-MX" smtClean="0"/>
              <a:t>Espacio de posibilidades estratégicas: trayectorias de lucha de clases dependiendo del K heredado y el adquirido</a:t>
            </a:r>
          </a:p>
          <a:p>
            <a:r>
              <a:rPr lang="es-MX" smtClean="0"/>
              <a:t>En el nivel micro las contradicciones en el Habitus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</TotalTime>
  <Words>84</Words>
  <Application>Microsoft Office PowerPoint</Application>
  <PresentationFormat>Presentación en pantalla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Rockwell</vt:lpstr>
      <vt:lpstr>Arial</vt:lpstr>
      <vt:lpstr>Wingdings 2</vt:lpstr>
      <vt:lpstr>Calibri</vt:lpstr>
      <vt:lpstr>Fundición</vt:lpstr>
      <vt:lpstr>BORDIEU V</vt:lpstr>
      <vt:lpstr>El cambio social</vt:lpstr>
      <vt:lpstr>Diapositiva 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BORDIEU V</dc:title>
  <dc:creator>Enrique de la Garza</dc:creator>
  <cp:lastModifiedBy>Enrique de la Garza</cp:lastModifiedBy>
  <cp:revision>1</cp:revision>
  <dcterms:created xsi:type="dcterms:W3CDTF">2011-09-13T18:10:15Z</dcterms:created>
  <dcterms:modified xsi:type="dcterms:W3CDTF">2011-09-14T16:39:24Z</dcterms:modified>
</cp:coreProperties>
</file>