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0A758A3E-D359-494C-B716-5CD0F0D8F656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6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BB17E0F-19F7-4CE3-8B41-43A28BBCEB5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5EE34-F8C3-4BE6-8AA0-E84F7EF7C387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AF05A-6FA9-4C4F-BDC0-7208ACB7B13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16EAB-D857-42AC-A908-FE4A64D4F100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B1697-7047-4196-95D3-32F8ED21F3F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435EBF-5E75-45FA-A900-38DA1A926A83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26C70A-ACF2-49C2-A6AB-494B0843D34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8DFF1D81-F362-49C0-95F5-A270BB5831A5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FA3FF3F5-5F91-48AD-A473-8A2D780DCA9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5E6315-1AF6-4218-B59B-99AFA772E3B6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7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78F82A-0B66-4527-B58E-A9CE2E21104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 Rectángulo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0 Rectángulo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9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6A880D-AE4D-4D66-B292-28E9756355C0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10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1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6268D67-99FA-4C23-9F6D-3BF5E3C2606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54F91F-7B8E-4022-AC44-7383CF6ECB6D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734FA6-7C21-426D-80E6-0823A8D582B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0258B-1537-4294-A87D-CC79B5A28F61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EC26B-DECA-4BE8-A676-9088CE684E9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6B1186C7-BD02-47D5-AED6-0AF1DFA5C13F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7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DD08946-A524-4FD8-8B43-F0CD5EBCA11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8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17BD2FFD-346C-419D-83B7-4B7161173A2C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0785686-F8D1-42C0-B5D7-D97DCA541BC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D07D833-5CFE-4B77-8EE6-E2A743D536FC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AC77E4D6-8306-4B71-B1A1-84A75635A79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70" r:id="rId10"/>
    <p:sldLayoutId id="2147483669" r:id="rId11"/>
  </p:sldLayoutIdLst>
  <p:txStyles>
    <p:titleStyle>
      <a:lvl1pPr marL="53975" algn="r" rtl="0" fontAlgn="base">
        <a:spcBef>
          <a:spcPct val="0"/>
        </a:spcBef>
        <a:spcAft>
          <a:spcPct val="0"/>
        </a:spcAft>
        <a:defRPr sz="4600" kern="1200">
          <a:solidFill>
            <a:srgbClr val="F2DCAA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algn="r" rtl="0" fontAlgn="base">
        <a:spcBef>
          <a:spcPct val="0"/>
        </a:spcBef>
        <a:spcAft>
          <a:spcPct val="0"/>
        </a:spcAft>
        <a:defRPr sz="4600">
          <a:solidFill>
            <a:srgbClr val="F2DCAA"/>
          </a:solidFill>
          <a:latin typeface="Rockwell" pitchFamily="18" charset="0"/>
        </a:defRPr>
      </a:lvl2pPr>
      <a:lvl3pPr marL="53975" algn="r" rtl="0" fontAlgn="base">
        <a:spcBef>
          <a:spcPct val="0"/>
        </a:spcBef>
        <a:spcAft>
          <a:spcPct val="0"/>
        </a:spcAft>
        <a:defRPr sz="4600">
          <a:solidFill>
            <a:srgbClr val="F2DCAA"/>
          </a:solidFill>
          <a:latin typeface="Rockwell" pitchFamily="18" charset="0"/>
        </a:defRPr>
      </a:lvl3pPr>
      <a:lvl4pPr marL="53975" algn="r" rtl="0" fontAlgn="base">
        <a:spcBef>
          <a:spcPct val="0"/>
        </a:spcBef>
        <a:spcAft>
          <a:spcPct val="0"/>
        </a:spcAft>
        <a:defRPr sz="4600">
          <a:solidFill>
            <a:srgbClr val="F2DCAA"/>
          </a:solidFill>
          <a:latin typeface="Rockwell" pitchFamily="18" charset="0"/>
        </a:defRPr>
      </a:lvl4pPr>
      <a:lvl5pPr marL="53975" algn="r" rtl="0" fontAlgn="base">
        <a:spcBef>
          <a:spcPct val="0"/>
        </a:spcBef>
        <a:spcAft>
          <a:spcPct val="0"/>
        </a:spcAft>
        <a:defRPr sz="4600">
          <a:solidFill>
            <a:srgbClr val="F2DCAA"/>
          </a:solidFill>
          <a:latin typeface="Rockwell" pitchFamily="18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F2DCAA"/>
          </a:solidFill>
          <a:latin typeface="Rockwell" pitchFamily="18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F2DCAA"/>
          </a:solidFill>
          <a:latin typeface="Rockwell" pitchFamily="18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F2DCAA"/>
          </a:solidFill>
          <a:latin typeface="Rockwell" pitchFamily="18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F2DCAA"/>
          </a:solidFill>
          <a:latin typeface="Rockwell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C32D2E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C32D2E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C32D2E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88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Bordieu</a:t>
            </a:r>
            <a:r>
              <a:rPr lang="es-MX" sz="8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III</a:t>
            </a:r>
            <a:endParaRPr lang="es-MX" sz="88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3314" name="2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59550" cy="1752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s-MX" smtClean="0"/>
              <a:t>Dr. Enrique de la Garza Toledo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Prácticas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4338" name="2 Marcador de contenido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5214938"/>
          </a:xfrm>
        </p:spPr>
        <p:txBody>
          <a:bodyPr/>
          <a:lstStyle/>
          <a:p>
            <a:r>
              <a:rPr lang="es-MX" sz="3000" smtClean="0"/>
              <a:t>No acción racional sino razonable (sentido práctico) Hay una lógica en la práctica = sentido práctico (polisémica y contradictoria)</a:t>
            </a:r>
          </a:p>
          <a:p>
            <a:r>
              <a:rPr lang="es-MX" sz="3000" smtClean="0"/>
              <a:t>Depende de:</a:t>
            </a:r>
          </a:p>
          <a:p>
            <a:pPr marL="925513" lvl="1" indent="-514350">
              <a:buFont typeface="Rockwell" pitchFamily="18" charset="0"/>
              <a:buAutoNum type="alphaLcParenR"/>
            </a:pPr>
            <a:r>
              <a:rPr lang="es-MX" smtClean="0"/>
              <a:t>Inculcación familiar</a:t>
            </a:r>
          </a:p>
          <a:p>
            <a:pPr marL="925513" lvl="1" indent="-514350">
              <a:buFont typeface="Rockwell" pitchFamily="18" charset="0"/>
              <a:buAutoNum type="alphaLcParenR"/>
            </a:pPr>
            <a:r>
              <a:rPr lang="es-MX" smtClean="0"/>
              <a:t>Trayectoria social</a:t>
            </a:r>
          </a:p>
          <a:p>
            <a:r>
              <a:rPr lang="es-MX" sz="3000" smtClean="0"/>
              <a:t>Las prácticas son de clase y dependen de:</a:t>
            </a:r>
          </a:p>
          <a:p>
            <a:pPr marL="925513" lvl="1" indent="-514350">
              <a:buFont typeface="Rockwell" pitchFamily="18" charset="0"/>
              <a:buAutoNum type="alphaLcParenR"/>
            </a:pPr>
            <a:r>
              <a:rPr lang="es-MX" smtClean="0"/>
              <a:t>El volumen del K (recursos y poderes)</a:t>
            </a:r>
          </a:p>
          <a:p>
            <a:pPr marL="925513" lvl="1" indent="-514350">
              <a:buFont typeface="Rockwell" pitchFamily="18" charset="0"/>
              <a:buAutoNum type="alphaLcParenR"/>
            </a:pPr>
            <a:r>
              <a:rPr lang="es-MX" smtClean="0"/>
              <a:t>Distribución en el espacio geográfico de la clase y los capitales</a:t>
            </a:r>
          </a:p>
          <a:p>
            <a:endParaRPr lang="es-MX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2 Marcador de contenido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6048375"/>
          </a:xfrm>
        </p:spPr>
        <p:txBody>
          <a:bodyPr/>
          <a:lstStyle/>
          <a:p>
            <a:pPr marL="925513" lvl="1" indent="-514350">
              <a:buFont typeface="Rockwell" pitchFamily="18" charset="0"/>
              <a:buAutoNum type="alphaLcParenR" startAt="3"/>
            </a:pPr>
            <a:r>
              <a:rPr lang="es-MX" smtClean="0"/>
              <a:t>Tiempo</a:t>
            </a:r>
          </a:p>
          <a:p>
            <a:r>
              <a:rPr lang="es-MX" sz="3000" smtClean="0"/>
              <a:t>Estrategias de Reproducción: Prácticas para conservar o aumentar el K y mejorar su posición en la estructura de clases</a:t>
            </a:r>
          </a:p>
          <a:p>
            <a:pPr>
              <a:buFont typeface="Wingdings 2" pitchFamily="18" charset="2"/>
              <a:buNone/>
            </a:pPr>
            <a:r>
              <a:rPr lang="es-MX" sz="3000" smtClean="0"/>
              <a:t>	= f (volumen del K, instrumentos de reproducción, relaciones de fuerza)</a:t>
            </a:r>
          </a:p>
          <a:p>
            <a:r>
              <a:rPr lang="es-MX" sz="3000" smtClean="0"/>
              <a:t>Puede haber, con las prácticas, reconversión de capitales (uno transformarse en otro)</a:t>
            </a:r>
          </a:p>
          <a:p>
            <a:r>
              <a:rPr lang="es-MX" sz="3000" smtClean="0"/>
              <a:t>Las prácticas en los campos están armonizados y también los Habitus (puede haber transferencias de Habitus entre los campos)</a:t>
            </a:r>
            <a:endParaRPr lang="es-MX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</TotalTime>
  <Words>90</Words>
  <Application>Microsoft Office PowerPoint</Application>
  <PresentationFormat>Presentación en pantalla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Rockwell</vt:lpstr>
      <vt:lpstr>Arial</vt:lpstr>
      <vt:lpstr>Wingdings 2</vt:lpstr>
      <vt:lpstr>Calibri</vt:lpstr>
      <vt:lpstr>Fundición</vt:lpstr>
      <vt:lpstr>Bordieu III</vt:lpstr>
      <vt:lpstr>Prácticas</vt:lpstr>
      <vt:lpstr>Diapositiva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Bordieu III</dc:title>
  <dc:creator>UAM-I</dc:creator>
  <cp:lastModifiedBy>Enrique de la Garza</cp:lastModifiedBy>
  <cp:revision>3</cp:revision>
  <dcterms:created xsi:type="dcterms:W3CDTF">2011-09-12T18:44:18Z</dcterms:created>
  <dcterms:modified xsi:type="dcterms:W3CDTF">2011-09-14T16:37:24Z</dcterms:modified>
</cp:coreProperties>
</file>