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6672830-4E49-43F5-8840-F7F0F573D72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2F8DBCF-71B8-46DB-9687-1D8EFCFD5EF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67831-D74F-4FB3-B361-5280EAE5ED2E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9029-81CD-4473-8C63-FAB2CCA7470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BFDD-F6C1-4BB2-B1D6-7E74B06B35A5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F4F5A-FD54-4B3C-810B-FC9B6B72199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530BE0-0C17-4792-80FF-3DB3CCF9FAA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EEF275-B570-4F38-B1F0-1575466184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52C5CA2-79BA-4E1A-9572-E38C85A57814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9142FF6-7785-408B-9E2C-E6378EBF77A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E45315-C77C-47FF-92E0-53B9B7995195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CDCFD6-4DE9-4973-90E9-96C0932875E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26FD92-E668-44D7-AF23-389B7C3907F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05B06E-B289-47C1-B9C5-228A5A39E9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5A024E-85B6-4EB2-ABFD-2E93F98CD54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41596-C677-4000-A91B-A259DB8A07D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61A5-26DA-4702-BFC9-2E8B356C8BC1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7391F-4E35-49CB-B08B-292E5A53126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37B75B2-4C52-4F2D-8FC7-69E44008D01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10F3531-B3D4-4DCA-A7F1-6601D72D8B4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0EC84DF-8C30-452E-A406-172933263B9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F49BAA-35B5-48AC-8DD6-0F9431143A7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72D407F-826B-4A00-BFAC-537EE3D7E2D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6EEB3829-0BF2-4F85-9238-E007DE089D0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8DEC9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Habitus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214938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Son disposiciones para la acción: Esquemas básicos de percepción, pensamiento y sentido práctico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Los </a:t>
            </a:r>
            <a:r>
              <a:rPr lang="es-MX" dirty="0" err="1" smtClean="0"/>
              <a:t>Habitus</a:t>
            </a:r>
            <a:r>
              <a:rPr lang="es-MX" dirty="0" smtClean="0"/>
              <a:t> son inconscientes e imponen clasificaciones por oposición para cada clase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tiene estructura, genera y organiza prácticas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surge de las prácticas en los campos por inculcación, es </a:t>
            </a:r>
            <a:r>
              <a:rPr lang="es-MX" dirty="0" err="1" smtClean="0"/>
              <a:t>estructurante</a:t>
            </a:r>
            <a:r>
              <a:rPr lang="es-MX" dirty="0" smtClean="0"/>
              <a:t>, nace de las prácticas y las origina, la estructura del campo determina el </a:t>
            </a:r>
            <a:r>
              <a:rPr lang="es-MX" dirty="0" err="1" smtClean="0"/>
              <a:t>Habitus</a:t>
            </a:r>
            <a:endParaRPr lang="es-MX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/>
          <a:lstStyle/>
          <a:p>
            <a:pPr lvl="1"/>
            <a:r>
              <a:rPr lang="es-MX" smtClean="0"/>
              <a:t>Prácticas = Estructura del campo (posiciones de los agentes) + Habitus (disposiciones para la acción)</a:t>
            </a:r>
          </a:p>
          <a:p>
            <a:r>
              <a:rPr lang="es-MX" sz="3000" smtClean="0"/>
              <a:t>El Habitus se “actualiza” con las prácticas</a:t>
            </a:r>
          </a:p>
          <a:p>
            <a:r>
              <a:rPr lang="es-MX" sz="3000" smtClean="0"/>
              <a:t>El Habitus también organiza representaciones, pero no son estas las que generan prácticas puesto que el Habitus es inconciente</a:t>
            </a:r>
          </a:p>
          <a:p>
            <a:pPr>
              <a:buFont typeface="Wingdings 2" pitchFamily="18" charset="2"/>
              <a:buNone/>
            </a:pPr>
            <a:r>
              <a:rPr lang="es-MX" sz="3000" smtClean="0"/>
              <a:t>El sentido práctico conecta Habitus con práctica (sentido práctico no es Estado de pensamiento)</a:t>
            </a:r>
          </a:p>
          <a:p>
            <a:r>
              <a:rPr lang="es-MX" sz="3000" smtClean="0"/>
              <a:t>El Habitus es propio de una clase</a:t>
            </a:r>
          </a:p>
          <a:p>
            <a:pPr>
              <a:buFont typeface="Wingdings 2" pitchFamily="18" charset="2"/>
              <a:buNone/>
            </a:pPr>
            <a:endParaRPr lang="es-MX" sz="3000" smtClean="0"/>
          </a:p>
          <a:p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147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II</vt:lpstr>
      <vt:lpstr>Habitus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II</dc:title>
  <dc:creator>UAM-I</dc:creator>
  <cp:lastModifiedBy>Enrique de la Garza</cp:lastModifiedBy>
  <cp:revision>2</cp:revision>
  <dcterms:created xsi:type="dcterms:W3CDTF">2011-09-12T18:33:49Z</dcterms:created>
  <dcterms:modified xsi:type="dcterms:W3CDTF">2011-09-13T18:26:46Z</dcterms:modified>
</cp:coreProperties>
</file>