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6FEE7F15-27B2-4BC0-B374-31CE53D27968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358DB7A-7686-4E1E-B997-A19326AD09B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BEB43-B42F-4348-B45C-F90EDF279C85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9171F-6328-4232-A44A-625D4C6E21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D948A-C6B0-449A-B0CE-BF0B30732A22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3F2A6-40A9-47BC-919F-A65AE9A8FA7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CFDD3C-E751-472A-9BA0-762908F03196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75466E-5BDD-45EF-883C-32F4ECD2823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B9BF2F64-7B96-4DCC-A0C9-37DC6F39F889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5204854-0756-44CC-933B-6F70ED6296A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560592-04F4-41B1-B4B5-DF09836A9328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93C8CD-0AB7-459B-AE95-07DF33A6E1A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CBA694-4CCA-47D5-B318-4655EBA42B0C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8AD265-D5B0-457C-8DD7-244E99271A0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4F4CA8-174B-4B4C-85AB-20119EF61C00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022B68-B25A-4F53-9878-46DF61A7E9E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A46B3-9A63-4D6E-93C6-A8F5E5D3CE93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D9229-4ABB-40EA-B912-EC728E2D087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4C7A78F7-C46E-4D42-B6F0-274822B45A77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82645D4-E5CF-49DC-B034-DA6E339DBEA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ACAD6FDF-11E7-4071-86AC-E0C498A4BE9C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93FC18E-CCF7-4289-AEC1-C934F4D2CE7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FF23D65-A596-40BD-9825-6DCFD70CAFD0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EC02C8CB-D05D-436B-A093-48BE5A3B57F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83" r:id="rId7"/>
    <p:sldLayoutId id="2147483690" r:id="rId8"/>
    <p:sldLayoutId id="2147483691" r:id="rId9"/>
    <p:sldLayoutId id="2147483682" r:id="rId10"/>
    <p:sldLayoutId id="2147483681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C0F7F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EB641B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EB641B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EB641B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P. </a:t>
            </a:r>
            <a:r>
              <a:rPr lang="es-MX" sz="88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</a:t>
            </a:r>
            <a:endParaRPr lang="es-MX" sz="8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Introducción 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072062"/>
          </a:xfrm>
        </p:spPr>
        <p:txBody>
          <a:bodyPr/>
          <a:lstStyle/>
          <a:p>
            <a:pPr marL="514350" indent="-514350">
              <a:buFont typeface="Rockwell" pitchFamily="18" charset="0"/>
              <a:buAutoNum type="arabicPeriod"/>
            </a:pPr>
            <a:r>
              <a:rPr lang="es-MX" smtClean="0"/>
              <a:t>Busca trascender el objetivismo y el subjetivismo </a:t>
            </a:r>
          </a:p>
          <a:p>
            <a:pPr marL="862013" lvl="1" indent="-514350"/>
            <a:r>
              <a:rPr lang="es-MX" smtClean="0"/>
              <a:t>Objetivismo: Durkheim, estructuralismo, marxismo estructuralista (ignora el proceso de construcción social mediante el cual los agentes construyen estructuras; ignoran la acción)</a:t>
            </a:r>
          </a:p>
          <a:p>
            <a:pPr marL="862013" lvl="1" indent="-514350"/>
            <a:r>
              <a:rPr lang="es-MX" smtClean="0"/>
              <a:t>Subjetivismo: Sartre, Schutz, Garfinkel, se centran en como los agentes piensan, explican, representan el mundo, ignorando las estructuras objetivas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Se autodenomina: Estructuralista constructivista (en el centro la </a:t>
            </a:r>
            <a:r>
              <a:rPr lang="es-MX" u="sng" smtClean="0"/>
              <a:t>practica)</a:t>
            </a:r>
          </a:p>
          <a:p>
            <a:pPr>
              <a:buFont typeface="Wingdings 2" pitchFamily="18" charset="2"/>
              <a:buNone/>
            </a:pPr>
            <a:endParaRPr lang="es-MX" smtClean="0"/>
          </a:p>
          <a:p>
            <a:pPr algn="ctr">
              <a:buFont typeface="Wingdings 2" pitchFamily="18" charset="2"/>
              <a:buNone/>
            </a:pPr>
            <a:r>
              <a:rPr lang="es-MX" smtClean="0"/>
              <a:t>¿Más estructuralista que constructivista?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</TotalTime>
  <Words>89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Rockwell</vt:lpstr>
      <vt:lpstr>Arial</vt:lpstr>
      <vt:lpstr>Wingdings 2</vt:lpstr>
      <vt:lpstr>Calibri</vt:lpstr>
      <vt:lpstr>Fundición</vt:lpstr>
      <vt:lpstr>P. Bordieu</vt:lpstr>
      <vt:lpstr>Introducción </vt:lpstr>
      <vt:lpstr>Diapositiva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P. Bordieu</dc:title>
  <dc:creator>UAM-I</dc:creator>
  <cp:lastModifiedBy>Enrique de la Garza</cp:lastModifiedBy>
  <cp:revision>3</cp:revision>
  <dcterms:created xsi:type="dcterms:W3CDTF">2011-09-12T18:05:54Z</dcterms:created>
  <dcterms:modified xsi:type="dcterms:W3CDTF">2011-09-13T18:27:25Z</dcterms:modified>
</cp:coreProperties>
</file>