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DD439DB-8B70-4C17-AA29-D2485089604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81E9043-F000-49BF-8E05-9DAA47B92EE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5DC0-047E-4CE4-A226-AD4ED1CDD21D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0E8E8-7B35-479A-B0E6-95049A6EDA8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517F-1FF3-43F4-BEC1-81E3AD40B8D1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3B22-1A31-44F7-B12A-8C52CCEFAA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A0E851-945F-42F6-9402-7B02B4E591B5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165DEB-2D82-4D3B-A339-E95B4BA238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CB4C4D5-AF6F-4F68-B363-09C4E6A8A7D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69DD27D-6BBC-45E7-B0E0-ADB00D97FB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E3A671-0095-4752-A509-EEFCFC25901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9EEAE-7F37-4534-A92E-62A23C13C94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85A95F-5CC5-40B1-9A2F-600F33ACEDB6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2B143E-B7CE-418B-83EC-F5EF463BC0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CE8587-5025-46B4-BC5A-4D593145A6C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18FA40-1559-41D0-9BF8-CB0B57BB981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825B-A150-4CE1-9A49-458A82AE366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D824-F39F-4921-9E47-9EAA1BAA5B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11C4DE3-E2B0-4D9A-AEBD-FB1C5ED3F1D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68B0643-7308-4F54-B80D-264C9EB24BA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695FE0F-E337-41CF-9D09-B881FACDA6E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2A9E119-7C76-4B71-8A5C-54212B48F1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07BB32-F991-4517-88C2-BC47DB4A6C8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C4A2D04-C72D-4254-A59E-290AAC8B91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C0F7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 VI</a:t>
            </a:r>
            <a:endParaRPr lang="es-MX" sz="8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Críticas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no es analizado, se evade en el </a:t>
            </a:r>
            <a:r>
              <a:rPr lang="es-MX" dirty="0" err="1" smtClean="0"/>
              <a:t>inconciente</a:t>
            </a:r>
            <a:endParaRPr lang="es-MX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No explica los procesos de construcción del sentido, no hay en el agente capacidad de crítica, de </a:t>
            </a:r>
            <a:r>
              <a:rPr lang="es-MX" dirty="0" err="1" smtClean="0"/>
              <a:t>resemantización</a:t>
            </a:r>
            <a:endParaRPr lang="es-MX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es demasiado estructurado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La analogía económica y el </a:t>
            </a:r>
            <a:r>
              <a:rPr lang="es-MX" dirty="0" err="1" smtClean="0"/>
              <a:t>Habitus</a:t>
            </a:r>
            <a:r>
              <a:rPr lang="es-MX" dirty="0" smtClean="0"/>
              <a:t> para evadir como se constituye la conciencia, el sujeto o las relaciones complejas entre estructuras y acciones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marL="514350" indent="-514350">
              <a:buFont typeface="Rockwell" pitchFamily="18" charset="0"/>
              <a:buAutoNum type="arabicPeriod" startAt="5"/>
            </a:pPr>
            <a:r>
              <a:rPr lang="es-MX" smtClean="0"/>
              <a:t>Con el Habitus trata de conciliar estructura y voluntad pero hay un sesgo hacia la causalidad</a:t>
            </a:r>
          </a:p>
          <a:p>
            <a:pPr marL="514350" indent="-514350">
              <a:buFont typeface="Rockwell" pitchFamily="18" charset="0"/>
              <a:buAutoNum type="arabicPeriod" startAt="5"/>
            </a:pPr>
            <a:r>
              <a:rPr lang="es-MX" smtClean="0"/>
              <a:t>Substituye el agente por el Habitus que es una estructura ¿puede haber acción inconsciente solo guiada por la experiencia y el Habitus?</a:t>
            </a:r>
          </a:p>
          <a:p>
            <a:pPr marL="514350" indent="-514350">
              <a:buFont typeface="Rockwell" pitchFamily="18" charset="0"/>
              <a:buAutoNum type="arabicPeriod" startAt="5"/>
            </a:pPr>
            <a:r>
              <a:rPr lang="es-MX" smtClean="0"/>
              <a:t>Es positivista, defiende la objetividad de los campos y los métodos empíricos (estadística)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Su concepto de estructura es positivista: instituciones, objetos y agentes observables</a:t>
            </a:r>
          </a:p>
          <a:p>
            <a:pPr marL="514350" indent="-514350">
              <a:buFont typeface="Rockwell" pitchFamily="18" charset="0"/>
              <a:buAutoNum type="arabicPeriod" startAt="8"/>
            </a:pPr>
            <a:r>
              <a:rPr lang="es-MX" smtClean="0"/>
              <a:t>Énfasis en la reproducción de la sociedad y no en la producción</a:t>
            </a:r>
          </a:p>
          <a:p>
            <a:pPr marL="514350" indent="-514350">
              <a:buFont typeface="Rockwell" pitchFamily="18" charset="0"/>
              <a:buAutoNum type="arabicPeriod" startAt="8"/>
            </a:pPr>
            <a:r>
              <a:rPr lang="es-MX" smtClean="0"/>
              <a:t>Es reduccionista positivista, las relaciones sociales reducidas al poder</a:t>
            </a:r>
          </a:p>
          <a:p>
            <a:pPr marL="514350" indent="-514350">
              <a:buFont typeface="Rockwell" pitchFamily="18" charset="0"/>
              <a:buAutoNum type="arabicPeriod" startAt="8"/>
            </a:pPr>
            <a:r>
              <a:rPr lang="es-MX" smtClean="0"/>
              <a:t>La separación entre campos en lugar de interpretación (embebido)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126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Rockwell</vt:lpstr>
      <vt:lpstr>Arial</vt:lpstr>
      <vt:lpstr>Wingdings 2</vt:lpstr>
      <vt:lpstr>Calibri</vt:lpstr>
      <vt:lpstr>Fundición</vt:lpstr>
      <vt:lpstr>BORDIEU VI</vt:lpstr>
      <vt:lpstr>Críticas</vt:lpstr>
      <vt:lpstr>Diapositiva 3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VI</dc:title>
  <dc:creator>Enrique de la Garza</dc:creator>
  <cp:lastModifiedBy>UAMI</cp:lastModifiedBy>
  <cp:revision>1</cp:revision>
  <dcterms:created xsi:type="dcterms:W3CDTF">2011-09-13T18:15:00Z</dcterms:created>
  <dcterms:modified xsi:type="dcterms:W3CDTF">2016-02-10T23:52:39Z</dcterms:modified>
</cp:coreProperties>
</file>