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dondear rectángulo de esquina diagonal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EDD439DB-8B70-4C17-AA29-D2485089604E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10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E81E9043-F000-49BF-8E05-9DAA47B92EE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11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15DC0-047E-4CE4-A226-AD4ED1CDD21D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0E8E8-7B35-479A-B0E6-95049A6EDA8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4517F-1FF3-43F4-BEC1-81E3AD40B8D1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B3B22-1A31-44F7-B12A-8C52CCEFAA6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BA0E851-945F-42F6-9402-7B02B4E591B5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165DEB-2D82-4D3B-A339-E95B4BA238B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Rectángulo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CCB4C4D5-AF6F-4F68-B363-09C4E6A8A7DE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E69DD27D-6BBC-45E7-B0E0-ADB00D97FB3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9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2E3A671-0095-4752-A509-EEFCFC259012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7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8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69EEAE-7F37-4534-A92E-62A23C13C94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9 Rectángulo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10 Rectángulo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9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C85A95F-5CC5-40B1-9A2F-600F33ACEDB6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10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1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C2B143E-B7CE-418B-83EC-F5EF463BC02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6 Rectángulo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CE8587-5025-46B4-BC5A-4D593145A6C3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5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518FA40-1559-41D0-9BF8-CB0B57BB981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6825B-A150-4CE1-9A49-458A82AE366E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CD824-F39F-4921-9E47-9EAA1BAA5B4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8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C11C4DE3-E2B0-4D9A-AEBD-FB1C5ED3F1D8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7" name="9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868B0643-7308-4F54-B80D-264C9EB24BA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8" name="10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5" name="7 Marcador de fecha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C695FE0F-E337-41CF-9D09-B881FACDA6E2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6" name="8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B2A9E119-7C76-4B71-8A5C-54212B48F18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7" name="9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dondear rectángulo de esquina diagonal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s-MX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507BB32-F991-4517-88C2-BC47DB4A6C8E}" type="datetimeFigureOut">
              <a:rPr lang="es-MX"/>
              <a:pPr>
                <a:defRPr/>
              </a:pPr>
              <a:t>10/02/2016</a:t>
            </a:fld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smtClean="0">
                <a:solidFill>
                  <a:schemeClr val="tx2">
                    <a:shade val="9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1C4A2D04-C72D-4254-A59E-290AAC8B91F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3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1" r:id="rId7"/>
    <p:sldLayoutId id="2147483678" r:id="rId8"/>
    <p:sldLayoutId id="2147483679" r:id="rId9"/>
    <p:sldLayoutId id="2147483670" r:id="rId10"/>
    <p:sldLayoutId id="2147483669" r:id="rId11"/>
  </p:sldLayoutIdLst>
  <p:txStyles>
    <p:titleStyle>
      <a:lvl1pPr marL="53975" algn="r" rtl="0" fontAlgn="base">
        <a:spcBef>
          <a:spcPct val="0"/>
        </a:spcBef>
        <a:spcAft>
          <a:spcPct val="0"/>
        </a:spcAft>
        <a:defRPr sz="4600" kern="1200">
          <a:solidFill>
            <a:srgbClr val="C0F7FF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algn="r" rtl="0" fontAlgn="base">
        <a:spcBef>
          <a:spcPct val="0"/>
        </a:spcBef>
        <a:spcAft>
          <a:spcPct val="0"/>
        </a:spcAft>
        <a:defRPr sz="4600">
          <a:solidFill>
            <a:srgbClr val="C0F7FF"/>
          </a:solidFill>
          <a:latin typeface="Rockwell" pitchFamily="18" charset="0"/>
        </a:defRPr>
      </a:lvl2pPr>
      <a:lvl3pPr marL="53975" algn="r" rtl="0" fontAlgn="base">
        <a:spcBef>
          <a:spcPct val="0"/>
        </a:spcBef>
        <a:spcAft>
          <a:spcPct val="0"/>
        </a:spcAft>
        <a:defRPr sz="4600">
          <a:solidFill>
            <a:srgbClr val="C0F7FF"/>
          </a:solidFill>
          <a:latin typeface="Rockwell" pitchFamily="18" charset="0"/>
        </a:defRPr>
      </a:lvl3pPr>
      <a:lvl4pPr marL="53975" algn="r" rtl="0" fontAlgn="base">
        <a:spcBef>
          <a:spcPct val="0"/>
        </a:spcBef>
        <a:spcAft>
          <a:spcPct val="0"/>
        </a:spcAft>
        <a:defRPr sz="4600">
          <a:solidFill>
            <a:srgbClr val="C0F7FF"/>
          </a:solidFill>
          <a:latin typeface="Rockwell" pitchFamily="18" charset="0"/>
        </a:defRPr>
      </a:lvl4pPr>
      <a:lvl5pPr marL="53975" algn="r" rtl="0" fontAlgn="base">
        <a:spcBef>
          <a:spcPct val="0"/>
        </a:spcBef>
        <a:spcAft>
          <a:spcPct val="0"/>
        </a:spcAft>
        <a:defRPr sz="4600">
          <a:solidFill>
            <a:srgbClr val="C0F7FF"/>
          </a:solidFill>
          <a:latin typeface="Rockwell" pitchFamily="18" charset="0"/>
        </a:defRPr>
      </a:lvl5pPr>
      <a:lvl6pPr marL="511175" algn="r" rtl="0" fontAlgn="base">
        <a:spcBef>
          <a:spcPct val="0"/>
        </a:spcBef>
        <a:spcAft>
          <a:spcPct val="0"/>
        </a:spcAft>
        <a:defRPr sz="4600">
          <a:solidFill>
            <a:srgbClr val="C0F7FF"/>
          </a:solidFill>
          <a:latin typeface="Rockwell" pitchFamily="18" charset="0"/>
        </a:defRPr>
      </a:lvl6pPr>
      <a:lvl7pPr marL="968375" algn="r" rtl="0" fontAlgn="base">
        <a:spcBef>
          <a:spcPct val="0"/>
        </a:spcBef>
        <a:spcAft>
          <a:spcPct val="0"/>
        </a:spcAft>
        <a:defRPr sz="4600">
          <a:solidFill>
            <a:srgbClr val="C0F7FF"/>
          </a:solidFill>
          <a:latin typeface="Rockwell" pitchFamily="18" charset="0"/>
        </a:defRPr>
      </a:lvl7pPr>
      <a:lvl8pPr marL="1425575" algn="r" rtl="0" fontAlgn="base">
        <a:spcBef>
          <a:spcPct val="0"/>
        </a:spcBef>
        <a:spcAft>
          <a:spcPct val="0"/>
        </a:spcAft>
        <a:defRPr sz="4600">
          <a:solidFill>
            <a:srgbClr val="C0F7FF"/>
          </a:solidFill>
          <a:latin typeface="Rockwell" pitchFamily="18" charset="0"/>
        </a:defRPr>
      </a:lvl8pPr>
      <a:lvl9pPr marL="1882775" algn="r" rtl="0" fontAlgn="base">
        <a:spcBef>
          <a:spcPct val="0"/>
        </a:spcBef>
        <a:spcAft>
          <a:spcPct val="0"/>
        </a:spcAft>
        <a:defRPr sz="4600">
          <a:solidFill>
            <a:srgbClr val="C0F7FF"/>
          </a:solidFill>
          <a:latin typeface="Rockwell" pitchFamily="18" charset="0"/>
        </a:defRPr>
      </a:lvl9pPr>
      <a:extLst/>
    </p:titleStyle>
    <p:bodyStyle>
      <a:lvl1pPr marL="292100" indent="-292100" algn="l" rtl="0" fontAlgn="base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fontAlgn="base">
        <a:spcBef>
          <a:spcPts val="400"/>
        </a:spcBef>
        <a:spcAft>
          <a:spcPct val="0"/>
        </a:spcAft>
        <a:buClr>
          <a:srgbClr val="EB641B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ts val="400"/>
        </a:spcBef>
        <a:spcAft>
          <a:spcPct val="0"/>
        </a:spcAft>
        <a:buClr>
          <a:srgbClr val="EB641B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fontAlgn="base">
        <a:spcBef>
          <a:spcPts val="400"/>
        </a:spcBef>
        <a:spcAft>
          <a:spcPct val="0"/>
        </a:spcAft>
        <a:buClr>
          <a:srgbClr val="EB641B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sz="8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BORDIEU VI</a:t>
            </a:r>
            <a:endParaRPr lang="es-MX" sz="80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13314" name="2 Subtítulo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59550" cy="17526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s-MX" smtClean="0"/>
              <a:t>Dr. Enrique de la Garza Toledo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fontAlgn="auto">
              <a:spcAft>
                <a:spcPts val="0"/>
              </a:spcAft>
              <a:defRPr/>
            </a:pPr>
            <a:r>
              <a:rPr lang="es-MX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Críticas</a:t>
            </a:r>
            <a:endParaRPr lang="es-MX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5040312"/>
          </a:xfrm>
        </p:spPr>
        <p:txBody>
          <a:bodyPr>
            <a:normAutofit lnSpcReduction="10000"/>
          </a:bodyPr>
          <a:lstStyle/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MX" dirty="0" smtClean="0"/>
              <a:t>El </a:t>
            </a:r>
            <a:r>
              <a:rPr lang="es-MX" dirty="0" err="1" smtClean="0"/>
              <a:t>Habitus</a:t>
            </a:r>
            <a:r>
              <a:rPr lang="es-MX" dirty="0" smtClean="0"/>
              <a:t> no es analizado, se evade en el </a:t>
            </a:r>
            <a:r>
              <a:rPr lang="es-MX" dirty="0" err="1" smtClean="0"/>
              <a:t>inconciente</a:t>
            </a:r>
            <a:endParaRPr lang="es-MX" dirty="0" smtClean="0"/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MX" dirty="0" smtClean="0"/>
              <a:t>No explica los procesos de construcción del sentido, no hay en el agente capacidad de crítica, de </a:t>
            </a:r>
            <a:r>
              <a:rPr lang="es-MX" dirty="0" err="1" smtClean="0"/>
              <a:t>resemantización</a:t>
            </a:r>
            <a:endParaRPr lang="es-MX" dirty="0" smtClean="0"/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MX" dirty="0" smtClean="0"/>
              <a:t>El </a:t>
            </a:r>
            <a:r>
              <a:rPr lang="es-MX" dirty="0" err="1" smtClean="0"/>
              <a:t>Habitus</a:t>
            </a:r>
            <a:r>
              <a:rPr lang="es-MX" dirty="0" smtClean="0"/>
              <a:t> es demasiado estructurado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MX" dirty="0" smtClean="0"/>
              <a:t>La analogía económica y el </a:t>
            </a:r>
            <a:r>
              <a:rPr lang="es-MX" dirty="0" err="1" smtClean="0"/>
              <a:t>Habitus</a:t>
            </a:r>
            <a:r>
              <a:rPr lang="es-MX" dirty="0" smtClean="0"/>
              <a:t> para evadir como se constituye la conciencia, el sujeto o las relaciones complejas entre estructuras y acciones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2 Marcador de contenido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5113337"/>
          </a:xfrm>
        </p:spPr>
        <p:txBody>
          <a:bodyPr/>
          <a:lstStyle/>
          <a:p>
            <a:pPr marL="514350" indent="-514350">
              <a:buFont typeface="Rockwell" pitchFamily="18" charset="0"/>
              <a:buAutoNum type="arabicPeriod" startAt="5"/>
            </a:pPr>
            <a:r>
              <a:rPr lang="es-MX" smtClean="0"/>
              <a:t>Con el Habitus trata de conciliar estructura y voluntad pero hay un sesgo hacia la causalidad</a:t>
            </a:r>
          </a:p>
          <a:p>
            <a:pPr marL="514350" indent="-514350">
              <a:buFont typeface="Rockwell" pitchFamily="18" charset="0"/>
              <a:buAutoNum type="arabicPeriod" startAt="5"/>
            </a:pPr>
            <a:r>
              <a:rPr lang="es-MX" smtClean="0"/>
              <a:t>Substituye el agente por el Habitus que es una estructura ¿puede haber acción inconsciente solo guiada por la experiencia y el Habitus?</a:t>
            </a:r>
          </a:p>
          <a:p>
            <a:pPr marL="514350" indent="-514350">
              <a:buFont typeface="Rockwell" pitchFamily="18" charset="0"/>
              <a:buAutoNum type="arabicPeriod" startAt="5"/>
            </a:pPr>
            <a:r>
              <a:rPr lang="es-MX" smtClean="0"/>
              <a:t>Es positivista, defiende la objetividad de los campos y los métodos empíricos (estadística)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2 Marcador de contenido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5040312"/>
          </a:xfrm>
        </p:spPr>
        <p:txBody>
          <a:bodyPr/>
          <a:lstStyle/>
          <a:p>
            <a:pPr marL="514350" indent="-514350">
              <a:buFont typeface="Wingdings 2" pitchFamily="18" charset="2"/>
              <a:buNone/>
            </a:pPr>
            <a:r>
              <a:rPr lang="es-MX" smtClean="0"/>
              <a:t>	Su concepto de estructura es positivista: instituciones, objetos y agentes observables</a:t>
            </a:r>
          </a:p>
          <a:p>
            <a:pPr marL="514350" indent="-514350">
              <a:buFont typeface="Rockwell" pitchFamily="18" charset="0"/>
              <a:buAutoNum type="arabicPeriod" startAt="8"/>
            </a:pPr>
            <a:r>
              <a:rPr lang="es-MX" smtClean="0"/>
              <a:t>Énfasis en la reproducción de la sociedad y no en la producción</a:t>
            </a:r>
          </a:p>
          <a:p>
            <a:pPr marL="514350" indent="-514350">
              <a:buFont typeface="Rockwell" pitchFamily="18" charset="0"/>
              <a:buAutoNum type="arabicPeriod" startAt="8"/>
            </a:pPr>
            <a:r>
              <a:rPr lang="es-MX" smtClean="0"/>
              <a:t>Es reduccionista positivista, las relaciones sociales reducidas al poder</a:t>
            </a:r>
          </a:p>
          <a:p>
            <a:pPr marL="514350" indent="-514350">
              <a:buFont typeface="Rockwell" pitchFamily="18" charset="0"/>
              <a:buAutoNum type="arabicPeriod" startAt="8"/>
            </a:pPr>
            <a:r>
              <a:rPr lang="es-MX" smtClean="0"/>
              <a:t>La separación entre campos en lugar de interpretación (embebido)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ción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Fundición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ció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</TotalTime>
  <Words>126</Words>
  <Application>Microsoft Office PowerPoint</Application>
  <PresentationFormat>Presentación en pantalla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Rockwell</vt:lpstr>
      <vt:lpstr>Arial</vt:lpstr>
      <vt:lpstr>Wingdings 2</vt:lpstr>
      <vt:lpstr>Calibri</vt:lpstr>
      <vt:lpstr>Fundición</vt:lpstr>
      <vt:lpstr>BORDIEU VI</vt:lpstr>
      <vt:lpstr>Críticas</vt:lpstr>
      <vt:lpstr>Diapositiva 3</vt:lpstr>
      <vt:lpstr>Diapositiva 4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BORDIEU VI</dc:title>
  <dc:creator>Enrique de la Garza</dc:creator>
  <cp:lastModifiedBy>UAMI</cp:lastModifiedBy>
  <cp:revision>1</cp:revision>
  <dcterms:created xsi:type="dcterms:W3CDTF">2011-09-13T18:15:00Z</dcterms:created>
  <dcterms:modified xsi:type="dcterms:W3CDTF">2016-02-10T23:52:39Z</dcterms:modified>
</cp:coreProperties>
</file>