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C1F5A6B-7908-4906-8DC8-98ECA48CF0CD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90D933-6ECC-4CCC-8884-C08DABF546D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A9F2A-656F-4386-93ED-B5DC6A60C554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58C7-F2C4-4E13-8603-83326C89135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7225-56A9-4CAE-843C-EE843D064124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34CD-FF55-463A-A084-727467FBB3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C4E60B-99F3-4675-AAE9-FD387EC12F0D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6F8FA5-7145-48BC-9B1B-5478097E481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C8B48C1-B78F-4A2F-8A01-59115589DA8B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D0228D9-E24D-4A1C-BA9F-E18B39248E5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6683C0-4CF3-48B0-81B6-EB39353A2EC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93128B-CA8D-41C8-8630-9E9EBE13433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32DD8-68A7-4106-B17A-5425F255FCD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1796AA-1A9C-468A-85D3-CC5420B8861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684B43-B7EC-41B4-A429-F62C3184D300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5244C4-CABA-43D5-A226-F93DEB2BAEC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9F8ED-A0F2-4DDD-98D8-42B7114B027C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B1E4E-3267-4249-834D-1321592C4EE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50EB7F1-07CE-4A62-AB88-6433A330273C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DC119DC-C09D-4306-B22A-1BD6E5EA817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F95A627-AF18-41DA-8196-16F3A08BCC04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61E4F10-2C28-477E-9D7A-854EAA568BB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09B77F6-CD9C-4569-96A2-89E6D3144FA1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22BC0F8-CE44-457E-9A8C-E952FF129B4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BBFA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 V</a:t>
            </a:r>
            <a:endParaRPr lang="es-MX" sz="8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El cambio social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392613"/>
          </a:xfrm>
        </p:spPr>
        <p:txBody>
          <a:bodyPr/>
          <a:lstStyle/>
          <a:p>
            <a:r>
              <a:rPr lang="es-MX" smtClean="0"/>
              <a:t>La visión de la sociedad se dinamiza a través del concepto de “espacio de posibilidades para la acción”</a:t>
            </a:r>
          </a:p>
          <a:p>
            <a:pPr>
              <a:buFont typeface="Wingdings 2" pitchFamily="18" charset="2"/>
              <a:buNone/>
            </a:pPr>
            <a:endParaRPr lang="es-MX" smtClean="0"/>
          </a:p>
          <a:p>
            <a:r>
              <a:rPr lang="es-MX" smtClean="0"/>
              <a:t>El cambio es explicado por la lucha de clases: Cuando una adquiere más poder que otra o porque cambió el contexto en un campo específico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2078038"/>
            <a:ext cx="8229600" cy="3727450"/>
          </a:xfrm>
        </p:spPr>
        <p:txBody>
          <a:bodyPr/>
          <a:lstStyle/>
          <a:p>
            <a:r>
              <a:rPr lang="es-MX" smtClean="0"/>
              <a:t>Espacio de posibilidades estratégicas: trayectorias de lucha de clases dependiendo del K heredado y el adquirido</a:t>
            </a:r>
          </a:p>
          <a:p>
            <a:r>
              <a:rPr lang="es-MX" smtClean="0"/>
              <a:t>En el nivel micro las contradicciones en el Habitus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84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Rockwell</vt:lpstr>
      <vt:lpstr>Arial</vt:lpstr>
      <vt:lpstr>Wingdings 2</vt:lpstr>
      <vt:lpstr>Calibri</vt:lpstr>
      <vt:lpstr>Fundición</vt:lpstr>
      <vt:lpstr>BORDIEU V</vt:lpstr>
      <vt:lpstr>El cambio social</vt:lpstr>
      <vt:lpstr>Diapositiva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V</dc:title>
  <dc:creator>Enrique de la Garza</dc:creator>
  <cp:lastModifiedBy>UAMI</cp:lastModifiedBy>
  <cp:revision>1</cp:revision>
  <dcterms:created xsi:type="dcterms:W3CDTF">2011-09-13T18:10:15Z</dcterms:created>
  <dcterms:modified xsi:type="dcterms:W3CDTF">2016-02-10T23:52:20Z</dcterms:modified>
</cp:coreProperties>
</file>