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79544BA-70B8-455A-88E3-54EEA28269E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DE38E8D-8ED7-424F-9231-B60B6A502F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D4EBE-9FED-4267-AF8A-473690B95E76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49B41-2EF2-4324-9D2F-636618755F4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E3D2B-E54B-435B-A7C7-B37687C4E8AF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9911-F10F-4123-A3DC-C8BDC7D3800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46BFF8-FED1-4C60-A871-ACABDF9F500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2CFDF7-4992-4EF2-AE9B-FB9DD032D2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76838A4-6BEE-45AF-894F-696A7DCBAEC6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03F7DCC-8C41-422A-AAE7-61145346372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85C4E0-2F33-4536-960D-1CED890953E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9D24A3-D82C-4A79-920F-54793A642D6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D1E6E8-3A04-4D92-BD5C-217C3FD1756A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3D14D4-5177-4436-94A6-0652812C072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B71BCE-3B3B-46EB-A18F-F9BE5EDC203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C1B998-4D12-4056-B3C6-D70062CBB3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84061-C818-4131-B7A0-96208B3BAF7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AC8C8-859A-4995-8C9B-7A1608C5BBC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ABF44AA-EE6D-41DD-BB97-C79FB9091AEB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B04B588-1B77-4745-911B-93A5D9E323D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C883AC0-BFC9-462A-BB07-AE4AD72E2130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554AAEC-97AA-4E93-BDDD-2843168CCF2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B218A69-E78A-4A20-B298-40BEAF10F217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DC4AE83D-31EE-43C5-A0FE-B1597F26903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F2DCAA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C32D2E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C32D2E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C32D2E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</a:t>
            </a:r>
            <a:r>
              <a:rPr lang="es-MX" sz="8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III</a:t>
            </a:r>
            <a:endParaRPr lang="es-MX" sz="8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Prácticas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214938"/>
          </a:xfrm>
        </p:spPr>
        <p:txBody>
          <a:bodyPr/>
          <a:lstStyle/>
          <a:p>
            <a:r>
              <a:rPr lang="es-MX" sz="3000" smtClean="0"/>
              <a:t>No acción racional sino razonable (sentido práctico) Hay una lógica en la práctica = sentido práctico (polisémica y contradictoria)</a:t>
            </a:r>
          </a:p>
          <a:p>
            <a:r>
              <a:rPr lang="es-MX" sz="3000" smtClean="0"/>
              <a:t>Depende de: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Inculcación familiar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Trayectoria social</a:t>
            </a:r>
          </a:p>
          <a:p>
            <a:r>
              <a:rPr lang="es-MX" sz="3000" smtClean="0"/>
              <a:t>Las prácticas son de clase y dependen de: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El volumen del K (recursos y poderes)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Distribución en el espacio geográfico de la clase y los capitales</a:t>
            </a:r>
          </a:p>
          <a:p>
            <a:endParaRPr lang="es-MX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marL="925513" lvl="1" indent="-514350">
              <a:buFont typeface="Rockwell" pitchFamily="18" charset="0"/>
              <a:buAutoNum type="alphaLcParenR" startAt="3"/>
            </a:pPr>
            <a:r>
              <a:rPr lang="es-MX" smtClean="0"/>
              <a:t>Tiempo</a:t>
            </a:r>
          </a:p>
          <a:p>
            <a:r>
              <a:rPr lang="es-MX" sz="3000" smtClean="0"/>
              <a:t>Estrategias de Reproducción: Prácticas para conservar o aumentar el K y mejorar su posición en la estructura de clases</a:t>
            </a:r>
          </a:p>
          <a:p>
            <a:pPr>
              <a:buFont typeface="Wingdings 2" pitchFamily="18" charset="2"/>
              <a:buNone/>
            </a:pPr>
            <a:r>
              <a:rPr lang="es-MX" sz="3000" smtClean="0"/>
              <a:t>	= f (volumen del K, instrumentos de reproducción, relaciones de fuerza)</a:t>
            </a:r>
          </a:p>
          <a:p>
            <a:r>
              <a:rPr lang="es-MX" sz="3000" smtClean="0"/>
              <a:t>Puede haber, con las prácticas, reconversión de capitales (uno transformarse en otro)</a:t>
            </a:r>
          </a:p>
          <a:p>
            <a:r>
              <a:rPr lang="es-MX" sz="3000" smtClean="0"/>
              <a:t>Las prácticas en los campos están armonizados y también los Habitus (puede haber transferencias de Habitus entre los campos)</a:t>
            </a:r>
            <a:endParaRPr lang="es-MX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90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Rockwell</vt:lpstr>
      <vt:lpstr>Arial</vt:lpstr>
      <vt:lpstr>Wingdings 2</vt:lpstr>
      <vt:lpstr>Calibri</vt:lpstr>
      <vt:lpstr>Fundición</vt:lpstr>
      <vt:lpstr>Bordieu III</vt:lpstr>
      <vt:lpstr>Prácticas</vt:lpstr>
      <vt:lpstr>Diapositiva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III</dc:title>
  <dc:creator>UAM-I</dc:creator>
  <cp:lastModifiedBy>UAMI</cp:lastModifiedBy>
  <cp:revision>3</cp:revision>
  <dcterms:created xsi:type="dcterms:W3CDTF">2011-09-12T18:44:18Z</dcterms:created>
  <dcterms:modified xsi:type="dcterms:W3CDTF">2016-02-10T23:50:47Z</dcterms:modified>
</cp:coreProperties>
</file>