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606CD69-26F7-4978-B387-48B46C635E5F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7019928-141A-46CB-95D2-EDBFE039E6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DEB3D-E3FD-4CF8-BC68-1C3CF0FAAD8F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9678-26D9-48A6-A086-57099401F7C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C06A-2171-4FB5-91E2-6419CD34B03D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529EE-6BE0-40B9-B26B-2C6E46B384C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F25054-B69F-4389-B99B-B8F1B8617A54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6183B6-4E68-45BD-B212-704D7080B50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745E7477-A077-440E-9F32-8D9383427EDC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BC17A7B-438D-43A0-99C1-A740CDE0BEE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307151-0B29-4FD2-8401-F0F74AF642D9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24779E-D6AC-4521-8798-8A49CBDB48C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9D6C76-FFBB-486B-84ED-AA15228EEB47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0A9E3E-C299-49E8-880B-6D41DC59F4C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05F3F8-1135-4014-862F-0936CC682C01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624121-75E1-4F01-B922-DC1A78B62AE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700D-4055-4296-AFB3-CB323EA4856F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2D9F6-5382-4386-A8AD-5DD536382F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3972B90-1060-4E74-A016-E60F3462F3C6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CB85DFB-0F9B-487B-A8FA-DCDA5FE828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0D1579F-286F-404C-B702-5FCB4AB5646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45C529D-9978-4BD9-8CA1-F7B5C80B536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11202BF-8417-402B-9A0E-00696C573C3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3CD0FE60-6556-4347-A848-EA48547441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8DEC9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8DEC9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28E6A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28E6A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28E6A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</a:t>
            </a:r>
            <a:r>
              <a:rPr lang="es-MX" sz="8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II</a:t>
            </a:r>
            <a:endParaRPr lang="es-MX" sz="8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Habitus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214938"/>
          </a:xfrm>
        </p:spPr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Son disposiciones para la acción: Esquemas básicos de percepción, pensamiento y sentido práctico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Los </a:t>
            </a:r>
            <a:r>
              <a:rPr lang="es-MX" dirty="0" err="1" smtClean="0"/>
              <a:t>Habitus</a:t>
            </a:r>
            <a:r>
              <a:rPr lang="es-MX" dirty="0" smtClean="0"/>
              <a:t> son inconscientes e imponen clasificaciones por oposición para cada clase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El </a:t>
            </a:r>
            <a:r>
              <a:rPr lang="es-MX" dirty="0" err="1" smtClean="0"/>
              <a:t>Habitus</a:t>
            </a:r>
            <a:r>
              <a:rPr lang="es-MX" dirty="0" smtClean="0"/>
              <a:t> tiene estructura, genera y organiza prácticas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El </a:t>
            </a:r>
            <a:r>
              <a:rPr lang="es-MX" dirty="0" err="1" smtClean="0"/>
              <a:t>Habitus</a:t>
            </a:r>
            <a:r>
              <a:rPr lang="es-MX" dirty="0" smtClean="0"/>
              <a:t> surge de las prácticas en los campos por inculcación, es </a:t>
            </a:r>
            <a:r>
              <a:rPr lang="es-MX" dirty="0" err="1" smtClean="0"/>
              <a:t>estructurante</a:t>
            </a:r>
            <a:r>
              <a:rPr lang="es-MX" dirty="0" smtClean="0"/>
              <a:t>, nace de las prácticas y las origina, la estructura del campo determina el </a:t>
            </a:r>
            <a:r>
              <a:rPr lang="es-MX" dirty="0" err="1" smtClean="0"/>
              <a:t>Habitus</a:t>
            </a:r>
            <a:endParaRPr lang="es-MX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572125"/>
          </a:xfrm>
        </p:spPr>
        <p:txBody>
          <a:bodyPr/>
          <a:lstStyle/>
          <a:p>
            <a:pPr lvl="1"/>
            <a:r>
              <a:rPr lang="es-MX" smtClean="0"/>
              <a:t>Prácticas = Estructura del campo (posiciones de los agentes) + Habitus (disposiciones para la acción)</a:t>
            </a:r>
          </a:p>
          <a:p>
            <a:r>
              <a:rPr lang="es-MX" sz="3000" smtClean="0"/>
              <a:t>El Habitus se “actualiza” con las prácticas</a:t>
            </a:r>
          </a:p>
          <a:p>
            <a:r>
              <a:rPr lang="es-MX" sz="3000" smtClean="0"/>
              <a:t>El Habitus también organiza representaciones, pero no son estas las que generan prácticas puesto que el Habitus es inconciente</a:t>
            </a:r>
          </a:p>
          <a:p>
            <a:pPr>
              <a:buFont typeface="Wingdings 2" pitchFamily="18" charset="2"/>
              <a:buNone/>
            </a:pPr>
            <a:r>
              <a:rPr lang="es-MX" sz="3000" smtClean="0"/>
              <a:t>El sentido práctico conecta Habitus con práctica (sentido práctico no es Estado de pensamiento)</a:t>
            </a:r>
          </a:p>
          <a:p>
            <a:r>
              <a:rPr lang="es-MX" sz="3000" smtClean="0"/>
              <a:t>El Habitus es propio de una clase</a:t>
            </a:r>
          </a:p>
          <a:p>
            <a:pPr>
              <a:buFont typeface="Wingdings 2" pitchFamily="18" charset="2"/>
              <a:buNone/>
            </a:pPr>
            <a:endParaRPr lang="es-MX" sz="3000" smtClean="0"/>
          </a:p>
          <a:p>
            <a:endParaRPr lang="es-MX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</TotalTime>
  <Words>147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Rockwell</vt:lpstr>
      <vt:lpstr>Arial</vt:lpstr>
      <vt:lpstr>Wingdings 2</vt:lpstr>
      <vt:lpstr>Calibri</vt:lpstr>
      <vt:lpstr>Fundición</vt:lpstr>
      <vt:lpstr>Bordieu II</vt:lpstr>
      <vt:lpstr>Habitus</vt:lpstr>
      <vt:lpstr>Diapositiva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II</dc:title>
  <dc:creator>UAM-I</dc:creator>
  <cp:lastModifiedBy>UAMI</cp:lastModifiedBy>
  <cp:revision>2</cp:revision>
  <dcterms:created xsi:type="dcterms:W3CDTF">2011-09-12T18:33:49Z</dcterms:created>
  <dcterms:modified xsi:type="dcterms:W3CDTF">2016-02-10T23:50:28Z</dcterms:modified>
</cp:coreProperties>
</file>