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F5C9F-1A29-4734-8B63-2EF3DD59AA3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B499B-4C7A-42B9-B4DA-6D550095E25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BC31E-4187-4A95-A2CC-E9DF8A71AAD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AF358-C209-4D40-9BCF-3D010792E15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9FE94-52FB-4F2D-B1A9-13BC0DCA958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7D555-016C-4D78-8E33-C5A48FFCC3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E388C-7FDB-431E-8E46-BB45FD10086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52431-BC64-4500-8C20-7D149941E76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F1447-C1D7-4297-9CCE-66794A0125E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9960F-69A8-4116-B998-6E638E2B672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43907-728D-4BFB-8E25-2BD4B3F8386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EBC107-67D7-464E-BC51-3DCC45780C2E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/>
              <a:t>Anthony Giddens</a:t>
            </a:r>
            <a:endParaRPr lang="es-E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/>
              <a:t>Enrique de la Garza</a:t>
            </a:r>
            <a:endParaRPr lang="es-E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La Doble Hermenéutica</a:t>
            </a: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1. La Interpretación científica es, a su vez, de la interpretación del propio actor</a:t>
            </a:r>
          </a:p>
          <a:p>
            <a:r>
              <a:rPr lang="es-MX"/>
              <a:t>2. Distingue Naturaleza de Sociedad</a:t>
            </a:r>
          </a:p>
          <a:p>
            <a:r>
              <a:rPr lang="es-MX"/>
              <a:t>3. Acepta la Historicidad de las Leyes</a:t>
            </a:r>
          </a:p>
          <a:p>
            <a:r>
              <a:rPr lang="es-MX"/>
              <a:t>4. La doble hermenéutica en Sociología permite explicar la multiplicidad de enfoques.</a:t>
            </a:r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Poder</a:t>
            </a:r>
            <a:endParaRPr 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1. El Poder es constitutivo de la Sociedad</a:t>
            </a:r>
          </a:p>
          <a:p>
            <a:r>
              <a:rPr lang="es-MX"/>
              <a:t>2. No necesariamente es de Clase, ni relacionado con el conflicto o la opresión</a:t>
            </a:r>
          </a:p>
          <a:p>
            <a:r>
              <a:rPr lang="es-MX"/>
              <a:t>3. Es la capacidad de alcanzar resultados, se asocia con recursos y no se contrapone a Libertad</a:t>
            </a:r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Modernidad</a:t>
            </a:r>
            <a:endParaRPr lang="es-E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sz="2800"/>
              <a:t>Implica un poder administrativo, militar, secularización cultural, industrialismo</a:t>
            </a:r>
          </a:p>
          <a:p>
            <a:pPr>
              <a:lnSpc>
                <a:spcPct val="90000"/>
              </a:lnSpc>
            </a:pPr>
            <a:r>
              <a:rPr lang="es-MX" sz="2800"/>
              <a:t>1. Estado Nacional</a:t>
            </a:r>
          </a:p>
          <a:p>
            <a:pPr>
              <a:lnSpc>
                <a:spcPct val="90000"/>
              </a:lnSpc>
            </a:pPr>
            <a:r>
              <a:rPr lang="es-MX" sz="2800"/>
              <a:t>2. Dinamismo Universalista (compresión espacio/tiempo; reflexividad generalizada; desenclave de las instituciones sociales)</a:t>
            </a:r>
          </a:p>
          <a:p>
            <a:pPr>
              <a:lnSpc>
                <a:spcPct val="90000"/>
              </a:lnSpc>
            </a:pPr>
            <a:r>
              <a:rPr lang="es-MX" sz="2800"/>
              <a:t>3. Mediatización de la experiencia a través de la información</a:t>
            </a:r>
          </a:p>
          <a:p>
            <a:pPr>
              <a:lnSpc>
                <a:spcPct val="90000"/>
              </a:lnSpc>
            </a:pPr>
            <a:r>
              <a:rPr lang="es-MX" sz="2800"/>
              <a:t>4. Ciencia y técnica, riesgo y construcción del futuro</a:t>
            </a:r>
            <a:endParaRPr lang="es-E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Críticas</a:t>
            </a:r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MX" sz="2800"/>
              <a:t>1. El concepto de Estructura ¿No hay Estructuras más allá de las prácticas, como objetivaciones de estas?</a:t>
            </a:r>
          </a:p>
          <a:p>
            <a:pPr>
              <a:lnSpc>
                <a:spcPct val="80000"/>
              </a:lnSpc>
            </a:pPr>
            <a:r>
              <a:rPr lang="es-MX" sz="2800"/>
              <a:t>Un concepto de Estructura y de sistema no analítico</a:t>
            </a:r>
          </a:p>
          <a:p>
            <a:pPr>
              <a:lnSpc>
                <a:spcPct val="80000"/>
              </a:lnSpc>
            </a:pPr>
            <a:r>
              <a:rPr lang="es-MX" sz="2800"/>
              <a:t>2. Concepto muy limitado y no penetrado de subjetividad: no incluye el proceso de construcción de la decisión</a:t>
            </a:r>
          </a:p>
          <a:p>
            <a:pPr>
              <a:lnSpc>
                <a:spcPct val="80000"/>
              </a:lnSpc>
            </a:pPr>
            <a:r>
              <a:rPr lang="es-MX" sz="2800"/>
              <a:t>3. Muy limitada su teoría del cambio social, excesivo énfasis en el automatismo social, no contempla los cambios bruscos (revoluciones)</a:t>
            </a:r>
            <a:endParaRPr lang="es-E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-1143000"/>
            <a:ext cx="8229600" cy="1143000"/>
          </a:xfrm>
        </p:spPr>
        <p:txBody>
          <a:bodyPr/>
          <a:lstStyle/>
          <a:p>
            <a:r>
              <a:rPr lang="es-MX"/>
              <a:t>.</a:t>
            </a: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Influencias:</a:t>
            </a:r>
          </a:p>
          <a:p>
            <a:r>
              <a:rPr lang="es-MX"/>
              <a:t>1. Marxismo: los hombres hacen la Historia en condiciones que no escogieron</a:t>
            </a:r>
          </a:p>
          <a:p>
            <a:r>
              <a:rPr lang="es-MX"/>
              <a:t>2. Funcionalismo</a:t>
            </a:r>
          </a:p>
          <a:p>
            <a:r>
              <a:rPr lang="es-MX"/>
              <a:t>3. Interaccionismo Simbólico</a:t>
            </a:r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Punto de partida</a:t>
            </a: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1. Las relaciones Estructura-Acción</a:t>
            </a:r>
          </a:p>
          <a:p>
            <a:r>
              <a:rPr lang="es-MX"/>
              <a:t>2. Intento de escapara al Estructuralismo</a:t>
            </a:r>
          </a:p>
          <a:p>
            <a:r>
              <a:rPr lang="es-MX"/>
              <a:t>3. Las prácticas sociales Recurrentes</a:t>
            </a:r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Estructura</a:t>
            </a: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1. No son entes externos que limitan la acción</a:t>
            </a:r>
          </a:p>
          <a:p>
            <a:r>
              <a:rPr lang="es-MX"/>
              <a:t>2. Existen en las prácticas recurrentes</a:t>
            </a:r>
          </a:p>
          <a:p>
            <a:r>
              <a:rPr lang="es-MX"/>
              <a:t>3. Son reglas que guían la acción y recursos para realizarla (las reglas son procedimientos metódicos para la acción recurrente, la Reproducción)</a:t>
            </a:r>
          </a:p>
          <a:p>
            <a:r>
              <a:rPr lang="es-MX"/>
              <a:t>4. Estructura diferente a sistema</a:t>
            </a:r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Subjetividad y Acción</a:t>
            </a: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sz="2800"/>
              <a:t>1. Monitoreo reflexivo: conciencia reflexiva de su conducta o de los otros</a:t>
            </a:r>
          </a:p>
          <a:p>
            <a:pPr>
              <a:lnSpc>
                <a:spcPct val="90000"/>
              </a:lnSpc>
            </a:pPr>
            <a:r>
              <a:rPr lang="es-MX" sz="2800"/>
              <a:t>2. Racionalización</a:t>
            </a:r>
          </a:p>
          <a:p>
            <a:pPr>
              <a:lnSpc>
                <a:spcPct val="90000"/>
              </a:lnSpc>
            </a:pPr>
            <a:r>
              <a:rPr lang="es-MX" sz="2800"/>
              <a:t>3. Motivación</a:t>
            </a:r>
          </a:p>
          <a:p>
            <a:pPr>
              <a:lnSpc>
                <a:spcPct val="90000"/>
              </a:lnSpc>
            </a:pPr>
            <a:r>
              <a:rPr lang="es-MX" sz="2800"/>
              <a:t>4. Motivos inconcientes (no todo es reflexivo, ni discursivo, sino la acción se hace por “conocimiento práctico” sin expresión discursiva) (parte del sistema de seguridad básico prelinguístico, angustia, confianza); las represiones impiden la conciencia discursiva</a:t>
            </a:r>
            <a:endParaRPr lang="es-E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La Descentralización del Sujeto</a:t>
            </a: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1. El centro no es el sujeto sino la acción (no es la posición en la Estructura ni la subjetividad)</a:t>
            </a:r>
          </a:p>
          <a:p>
            <a:r>
              <a:rPr lang="es-MX"/>
              <a:t>2. Aunque el Actor tiene Reflexividad, no todo es discursivo</a:t>
            </a:r>
          </a:p>
          <a:p>
            <a:r>
              <a:rPr lang="es-MX"/>
              <a:t>3. El centro de la práctica es la conciencia práctica de la estructura</a:t>
            </a:r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Dualidad entre Estructura y Acción</a:t>
            </a:r>
            <a:endParaRPr lang="es-ES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/>
              <a:t>1. Las reglas (estructuras) son resultados de las prácticas y, a la vez, un medio para realizarlas: en las prácticas están las Estructuras</a:t>
            </a:r>
          </a:p>
          <a:p>
            <a:pPr>
              <a:lnSpc>
                <a:spcPct val="90000"/>
              </a:lnSpc>
            </a:pPr>
            <a:r>
              <a:rPr lang="es-MX"/>
              <a:t>2. Sin embargo, la acción puede producir consecuencias no deseadas y el proceso social puede ser alterado por los agentes</a:t>
            </a:r>
          </a:p>
          <a:p>
            <a:pPr>
              <a:lnSpc>
                <a:spcPct val="90000"/>
              </a:lnSpc>
            </a:pPr>
            <a:r>
              <a:rPr lang="es-MX"/>
              <a:t>3. La Dualidad de la estructura es base del cambio social</a:t>
            </a:r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Cambio Social</a:t>
            </a:r>
            <a:endParaRPr 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/>
              <a:t>Las Consecuencias no deseadas: por Homeóstasis del Sistema, o por filtrado de información del agente</a:t>
            </a:r>
          </a:p>
          <a:p>
            <a:pPr>
              <a:lnSpc>
                <a:spcPct val="90000"/>
              </a:lnSpc>
            </a:pPr>
            <a:endParaRPr lang="es-MX"/>
          </a:p>
          <a:p>
            <a:pPr>
              <a:lnSpc>
                <a:spcPct val="90000"/>
              </a:lnSpc>
              <a:buFontTx/>
              <a:buNone/>
            </a:pPr>
            <a:r>
              <a:rPr lang="es-MX"/>
              <a:t>                ESTRUCTURACION</a:t>
            </a:r>
          </a:p>
          <a:p>
            <a:pPr>
              <a:lnSpc>
                <a:spcPct val="90000"/>
              </a:lnSpc>
            </a:pPr>
            <a:r>
              <a:rPr lang="es-MX"/>
              <a:t>Reproducción de las relaciones sociales a través de la Dualidad de la Estructura</a:t>
            </a:r>
          </a:p>
          <a:p>
            <a:pPr>
              <a:lnSpc>
                <a:spcPct val="90000"/>
              </a:lnSpc>
            </a:pPr>
            <a:r>
              <a:rPr lang="es-MX"/>
              <a:t>La Estructura solo existe como Reproducción</a:t>
            </a:r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AGENCIA</a:t>
            </a:r>
            <a:endParaRPr 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/>
              <a:t>1. Capacidad conciente o no del Agente de intervenir transformando la Estructura (más allá de la Subjetividad)</a:t>
            </a:r>
          </a:p>
          <a:p>
            <a:pPr>
              <a:lnSpc>
                <a:spcPct val="90000"/>
              </a:lnSpc>
            </a:pPr>
            <a:r>
              <a:rPr lang="es-MX"/>
              <a:t>2. El Agente moviliza recursos de poder para realizar sus acciones (valores, reglas)</a:t>
            </a:r>
          </a:p>
          <a:p>
            <a:pPr>
              <a:lnSpc>
                <a:spcPct val="90000"/>
              </a:lnSpc>
            </a:pPr>
            <a:r>
              <a:rPr lang="es-MX"/>
              <a:t>3. La ambigüedad de Giddens con respecto del individualismo metodológico: la agencia no es individual pero el actor sí</a:t>
            </a:r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614</Words>
  <Application>Microsoft Office PowerPoint</Application>
  <PresentationFormat>Presentación en pantalla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Arial</vt:lpstr>
      <vt:lpstr>Diseño predeterminado</vt:lpstr>
      <vt:lpstr>Anthony Giddens</vt:lpstr>
      <vt:lpstr>.</vt:lpstr>
      <vt:lpstr>Punto de partida</vt:lpstr>
      <vt:lpstr>Estructura</vt:lpstr>
      <vt:lpstr>Subjetividad y Acción</vt:lpstr>
      <vt:lpstr>La Descentralización del Sujeto</vt:lpstr>
      <vt:lpstr>Dualidad entre Estructura y Acción</vt:lpstr>
      <vt:lpstr>Cambio Social</vt:lpstr>
      <vt:lpstr>AGENCIA</vt:lpstr>
      <vt:lpstr>La Doble Hermenéutica</vt:lpstr>
      <vt:lpstr>Poder</vt:lpstr>
      <vt:lpstr>Modernidad</vt:lpstr>
      <vt:lpstr>Críticas</vt:lpstr>
    </vt:vector>
  </TitlesOfParts>
  <Company>UAM-I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Anthony Giddens</dc:title>
  <dc:creator>enrique</dc:creator>
  <cp:lastModifiedBy>UAMI</cp:lastModifiedBy>
  <cp:revision>2</cp:revision>
  <dcterms:created xsi:type="dcterms:W3CDTF">2011-11-26T18:18:59Z</dcterms:created>
  <dcterms:modified xsi:type="dcterms:W3CDTF">2016-02-10T23:49:09Z</dcterms:modified>
</cp:coreProperties>
</file>