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9DA0-B50A-477F-8ED4-8C199BFBEC8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0DF5-F47E-4F44-9331-D265DF169C4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2D56-D21B-4F74-82AA-C636D130737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5F8A8-B767-484B-B57B-18FCAA901BD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C41D-7BDA-4433-BAA6-4C0EC6E3B7B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DE63-3BAA-4D24-B9D0-72EAE883DB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03BD-B0E9-4AA4-95F5-1DAAC5576AA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FCA4C-456F-4CB6-A54E-0C521D5D078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FF7A-C665-4D99-801C-DCC5EA3945D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1766-8F00-4283-931A-B0DCFD3B3EE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DF47-8E9C-40AF-B11C-43456BB7DE5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401F-B8D9-45DF-9250-EC84974425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E8316-FAF9-488B-B093-223DC4EFA4F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DDD3F-8041-4A06-A8BB-38579B5888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FBB8-650C-41CA-9BC3-41F6E6BF4A8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1EFC-DB34-432F-90BA-74D8F7B378A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B575-3526-438F-B88F-EFBFADF74E4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50A5E-EB3D-4D22-8780-271FC14DE58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9211C-AD25-46AD-B9FD-1AD054CC134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4FE9-4151-4FEC-8F36-1506CF6412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F7D5-EB99-425C-AAE9-3A36291ACBC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C574-D8F4-445A-BFC7-E3254C2DAE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BA7E78-98AF-40E2-8C6E-C8BD1155C49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FB2C28-A92C-456C-BAD9-87914F4A7F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04056"/>
            <a:ext cx="8686800" cy="105273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¿Cuál es la relación entre pensamiento y realidad?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304800" y="2217738"/>
            <a:ext cx="8686800" cy="3803650"/>
          </a:xfrm>
        </p:spPr>
        <p:txBody>
          <a:bodyPr/>
          <a:lstStyle/>
          <a:p>
            <a:r>
              <a:rPr lang="es-MX" smtClean="0"/>
              <a:t>Positivismo: Criterio de demarcación entre ciencia y no ciencia = método + 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hecho o dato empírico = resultado de la observación a través de los sentidos = experiencia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680" y="7052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/>
              <a:t>MÉTODO HIPOTÉTICO DEDUCTIVO</a:t>
            </a:r>
            <a:endParaRPr lang="es-MX" dirty="0"/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-11113" y="981075"/>
            <a:ext cx="3790951" cy="5043488"/>
          </a:xfrm>
        </p:spPr>
        <p:txBody>
          <a:bodyPr/>
          <a:lstStyle/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Problema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Teoría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teórica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empírica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Datos</a:t>
            </a:r>
          </a:p>
          <a:p>
            <a:pPr algn="ctr">
              <a:buFont typeface="Wingdings 2" pitchFamily="18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1691482" y="1847056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1693069" y="2639219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1691482" y="3502819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1693069" y="4294981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16 CuadroTexto"/>
          <p:cNvSpPr txBox="1">
            <a:spLocks noChangeArrowheads="1"/>
          </p:cNvSpPr>
          <p:nvPr/>
        </p:nvSpPr>
        <p:spPr bwMode="auto">
          <a:xfrm>
            <a:off x="3851275" y="2781300"/>
            <a:ext cx="507682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600">
                <a:latin typeface="Franklin Gothic Book" pitchFamily="34" charset="0"/>
              </a:rPr>
              <a:t>a &gt; Pobreza             &gt; Delincuencia</a:t>
            </a:r>
          </a:p>
          <a:p>
            <a:endParaRPr lang="es-MX" sz="2600">
              <a:latin typeface="Franklin Gothic Book" pitchFamily="34" charset="0"/>
            </a:endParaRP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Nivel de ingreso          %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crímenes</a:t>
            </a: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Datos de ingreso         Datos de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crímenes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5797550" y="3068638"/>
            <a:ext cx="71913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4499769" y="3644107"/>
            <a:ext cx="7207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229350" y="4221163"/>
            <a:ext cx="64611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6200000" flipV="1">
            <a:off x="4464051" y="4832350"/>
            <a:ext cx="792162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7339012" y="5053013"/>
            <a:ext cx="512763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¿Experiencia = Observación sensible? ¿Práctica y praxis?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¿Hay leyes universales? ¿Son neutrales o influyen normas, valores, intereses, etc.? ¿Leyes históricas?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El dato empírico está dado o es construido y mediado por concepciones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HISTORIA DE LA ESPISTEMOLOGÍA</a:t>
            </a:r>
            <a:endParaRPr lang="es-MX" dirty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304800" y="1841500"/>
            <a:ext cx="8686800" cy="3890963"/>
          </a:xfrm>
        </p:spPr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La disputa por lo métodos: finales siglo XIX, hasta finales del los 30.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Predominio positivista (40-60)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Crisis del positivismo (70)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Nuevos paradigmas: Agency, hermenéutica,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hermenéutica</a:t>
            </a:r>
            <a:endParaRPr lang="es-MX" dirty="0"/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Dilthey: Motivos internos de la acción, no pueden ser observados = comprensión = interpretar</a:t>
            </a:r>
          </a:p>
          <a:p>
            <a:r>
              <a:rPr lang="es-MX" smtClean="0"/>
              <a:t>Husserl: Del ser en sí al ser para mí (el sujeto define lo real)        subjetivismo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Interaccionismo: El significado está en el acto, no en la conciencia        en punto de vista del actor en el cara a cara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32138" y="3933825"/>
            <a:ext cx="71755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3635375" y="5011738"/>
            <a:ext cx="64928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304800" y="981075"/>
            <a:ext cx="8686800" cy="3311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El dato empírico: toda observación pone en juego conceptos o términos del lenguaje común: significados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Motivos no observables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Significados embebidos en la interacción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El dato como construcción: </a:t>
            </a:r>
            <a:endParaRPr lang="es-MX" sz="3000" smtClean="0"/>
          </a:p>
        </p:txBody>
      </p:sp>
      <p:sp>
        <p:nvSpPr>
          <p:cNvPr id="19458" name="4 CuadroTexto"/>
          <p:cNvSpPr txBox="1">
            <a:spLocks noChangeArrowheads="1"/>
          </p:cNvSpPr>
          <p:nvPr/>
        </p:nvSpPr>
        <p:spPr bwMode="auto">
          <a:xfrm>
            <a:off x="323850" y="4437063"/>
            <a:ext cx="8424863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Franklin Gothic Book" pitchFamily="34" charset="0"/>
              </a:rPr>
              <a:t>Investigador                     Sujetos investigados (cultura)</a:t>
            </a:r>
          </a:p>
          <a:p>
            <a:endParaRPr lang="es-MX" sz="2000">
              <a:latin typeface="Franklin Gothic Book" pitchFamily="34" charset="0"/>
            </a:endParaRPr>
          </a:p>
          <a:p>
            <a:r>
              <a:rPr lang="es-MX" sz="2800">
                <a:latin typeface="Franklin Gothic Book" pitchFamily="34" charset="0"/>
              </a:rPr>
              <a:t>(Teoría, problema)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10800000" flipV="1">
            <a:off x="3348038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403350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Anulación o reducción del concepto de estructura (lo que no es cara a cara pero suscita significados)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Reducción a lo micro (cara a cara)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Desprecio de las teorías acumuladas: el punto de vista del actor con su lenguaje natural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Pero introducen plenamente el problema de cómo los sujetos construyen significados y el de la relación entre significados y acción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ESTRUCTURALISMO</a:t>
            </a:r>
            <a:endParaRPr lang="es-MX" dirty="0"/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434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(Predominio en ¾ del siglo XX hasta años 60’s)</a:t>
            </a:r>
          </a:p>
          <a:p>
            <a:r>
              <a:rPr lang="es-MX" smtClean="0"/>
              <a:t>Estructuras son realidades de segundo orden, no se reducen al cara a cara o lo que tiene significado, existen </a:t>
            </a:r>
            <a:r>
              <a:rPr lang="es-MX" u="sng" smtClean="0"/>
              <a:t>relativamente </a:t>
            </a:r>
            <a:r>
              <a:rPr lang="es-MX" smtClean="0"/>
              <a:t>independientes del sujeto y se imponen sobre el mismo</a:t>
            </a:r>
          </a:p>
          <a:p>
            <a:r>
              <a:rPr lang="es-MX" smtClean="0"/>
              <a:t>Las posiciones de los sujetos en las estructuras determinan formas de conciencia y acciones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Nuevo contexto</a:t>
            </a:r>
            <a:endParaRPr lang="es-MX" dirty="0"/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18150"/>
          </a:xfrm>
        </p:spPr>
        <p:txBody>
          <a:bodyPr/>
          <a:lstStyle/>
          <a:p>
            <a:r>
              <a:rPr lang="es-MX" sz="2900" smtClean="0"/>
              <a:t>Años 70, movimiento estudiantil: las posiciones en las estructuras no determinaban conciencia ni acción</a:t>
            </a:r>
          </a:p>
          <a:p>
            <a:endParaRPr lang="es-MX" sz="2900" smtClean="0"/>
          </a:p>
          <a:p>
            <a:endParaRPr lang="es-MX" sz="2900" smtClean="0"/>
          </a:p>
          <a:p>
            <a:pPr>
              <a:buFont typeface="Wingdings 2" pitchFamily="18" charset="2"/>
              <a:buNone/>
            </a:pPr>
            <a:r>
              <a:rPr lang="es-MX" sz="2400" smtClean="0"/>
              <a:t>Marx: “Los sujetos hacen la Historia en condiciones que no escogieron”</a:t>
            </a:r>
          </a:p>
          <a:p>
            <a:r>
              <a:rPr lang="es-MX" sz="2900" smtClean="0"/>
              <a:t>El sujeto es objeto; sobre el sujeto influyen las estructuras pero este con su acción (mediada por la conciencia) se vuelve sobre las estructuras y las transforma         </a:t>
            </a:r>
            <a:r>
              <a:rPr lang="es-MX" b="1" smtClean="0"/>
              <a:t>E – S – A </a:t>
            </a:r>
          </a:p>
        </p:txBody>
      </p:sp>
      <p:sp>
        <p:nvSpPr>
          <p:cNvPr id="22531" name="3 CuadroTexto"/>
          <p:cNvSpPr txBox="1">
            <a:spLocks noChangeArrowheads="1"/>
          </p:cNvSpPr>
          <p:nvPr/>
        </p:nvSpPr>
        <p:spPr bwMode="auto">
          <a:xfrm>
            <a:off x="1763713" y="2565400"/>
            <a:ext cx="2663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Recuperación de la hermenéutica subjetivista</a:t>
            </a:r>
          </a:p>
        </p:txBody>
      </p:sp>
      <p:sp>
        <p:nvSpPr>
          <p:cNvPr id="22532" name="4 CuadroTexto"/>
          <p:cNvSpPr txBox="1">
            <a:spLocks noChangeArrowheads="1"/>
          </p:cNvSpPr>
          <p:nvPr/>
        </p:nvSpPr>
        <p:spPr bwMode="auto">
          <a:xfrm>
            <a:off x="4932363" y="2565400"/>
            <a:ext cx="26638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Nuevas teorías de la Agencia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5003800" y="2205038"/>
            <a:ext cx="576263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V="1">
            <a:off x="3779838" y="2205038"/>
            <a:ext cx="576262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867400" y="3573463"/>
            <a:ext cx="5762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443</Words>
  <Application>Microsoft Office PowerPoint</Application>
  <PresentationFormat>Presentación en pantalla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¿Cuál es la relación entre pensamiento y realidad?</vt:lpstr>
      <vt:lpstr>MÉTODO HIPOTÉTICO DEDUCTIVO</vt:lpstr>
      <vt:lpstr>Problemas:</vt:lpstr>
      <vt:lpstr>HISTORIA DE LA ESPISTEMOLOGÍA</vt:lpstr>
      <vt:lpstr>hermenéutica</vt:lpstr>
      <vt:lpstr>Diapositiva 6</vt:lpstr>
      <vt:lpstr>Problemas:</vt:lpstr>
      <vt:lpstr>ESTRUCTURALISMO</vt:lpstr>
      <vt:lpstr>Nuevo contexto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Enrique de la Garza</dc:creator>
  <cp:lastModifiedBy>UAMI</cp:lastModifiedBy>
  <cp:revision>12</cp:revision>
  <dcterms:created xsi:type="dcterms:W3CDTF">2011-09-05T17:41:48Z</dcterms:created>
  <dcterms:modified xsi:type="dcterms:W3CDTF">2016-02-10T23:46:28Z</dcterms:modified>
</cp:coreProperties>
</file>